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60" r:id="rId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B63F"/>
    <a:srgbClr val="000000"/>
    <a:srgbClr val="EE2300"/>
    <a:srgbClr val="D4FF00"/>
    <a:srgbClr val="077357"/>
    <a:srgbClr val="9A703E"/>
    <a:srgbClr val="FF4D1A"/>
    <a:srgbClr val="E4B001"/>
    <a:srgbClr val="2D56A3"/>
    <a:srgbClr val="E8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676"/>
    <p:restoredTop sz="96327"/>
  </p:normalViewPr>
  <p:slideViewPr>
    <p:cSldViewPr snapToGrid="0" snapToObjects="1">
      <p:cViewPr varScale="1">
        <p:scale>
          <a:sx n="117" d="100"/>
          <a:sy n="117" d="100"/>
        </p:scale>
        <p:origin x="18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6AECCC-817C-CA48-92EE-EB79A19127CD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98208-5E08-3B4C-A485-F7A37EEA3B1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2363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98208-5E08-3B4C-A485-F7A37EEA3B1B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28199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43C65-DEA5-D74F-BE61-189EE09EB5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12DE09-01EA-E345-97E9-4C0839C2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D20E6-D941-884E-9004-5BC2DFA32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1893E-044D-494E-BAE9-152B67E31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4BB6F-A963-D94E-913E-D234F7A2B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8660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55E0D-08D1-BA4F-85E4-B791002B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706C24-4F0A-294A-8A14-073BA484B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4CAD1-AD0C-8E44-A656-199831CB8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58BEE-54E1-E441-9F9B-A81DBC465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37C97-3127-D746-B567-5E1F651D3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41376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84ADE-F13A-344C-90F5-ECF6401F7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8104D2-0DDC-EF4F-AA78-3E5818BC5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257FA-DB40-FF4B-913F-FD6775548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31097-0CFB-A947-AF7D-5E704743E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42319-9FD3-384B-A060-53CEE7E79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49170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CDFD9-98C2-7F41-AB6C-8C0FA700C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0A53B-A9A5-C748-8095-507A6F979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BFBC7B-A8A2-A54A-85F9-2AA6F8FE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A23C8-CD8E-6146-B0E6-81D5F7B98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33F70-C960-4446-97EA-5D4B4BF97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250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B197D-6534-4D47-99D2-62E58E10D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3A42B8-4391-DC45-A570-1EA73EF62C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ED75D-78E6-5045-82AD-651E67823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93673-1DD5-0F4B-9C1B-D7ABBD64F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C33BE-C464-DB49-B36B-AEC7F246A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80777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F9413-F8C6-B64D-82EF-1E26668AC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469B8-9F9C-B547-B003-85717053C4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F628C-DD90-1A49-AE93-461B0B8AB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2C41D-1BCF-6E44-B347-385BEC767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ADA2B-FA58-7C48-B3D5-20E8BB7C0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5D0F54-0B16-2B4A-A25D-AF88ADAE4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86119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7D244-D2B1-0A4A-8230-A88B9DBBF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D06C32-8903-C243-A08E-C7F129450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0FA4A-EF90-3A4D-9428-F0CE70A990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10F5FE-F1DB-394C-BB96-15E1179042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709CFA-9B25-2F44-84D3-8B69FD87F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FCD66D-4F5C-7546-974C-13A9EB9C2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A669BC-5383-2547-B73E-5093EF0A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188F6F-3415-F849-A504-81B48355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2237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2A77B-68BF-A84A-A3FC-08C2092DA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5DF701-8C50-CB4E-9470-9F87FED40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C31762-EC0A-284A-929C-4696D4655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FE7396-B11C-B84A-A682-69E66D180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5509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EB1CBB-EDC7-CF4C-B2CD-F961984B6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2B1A19-0905-3044-9007-95168B7AF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34CD8-AFD3-4E4F-86B5-B6F2CD562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6189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18C1-B4E0-5A43-AE2C-52D8F9A39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F4C95-85E5-2F4A-80E5-F11790C8F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EACC29-3B6C-CB42-B67D-44C0AE5F5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F7FBFD-5024-CD40-9BC2-980129504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9FA3E-377D-E242-A661-DAA5B63DC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FCD35-AD51-0D49-A17D-7FB876C8B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30124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2EAA2-2C8B-4C4F-974B-C31FE2E01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935165-0F04-9E47-BF3F-71EFE5CE43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C3D591-6CB9-7447-B83F-AC2884012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50584F-CEAD-C94F-95C0-2EB332D9C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E23A0E-3307-1A40-B2F5-2EA28FFC5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AA35-E0E7-FB43-B19D-0DBBC30C8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7963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0FFF74-9228-3148-B163-836773720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6E1DC-921C-E048-B475-08FEBD394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BD93E-5E4C-A44F-8E08-D1E66E2C86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343E30-8F34-D046-8A7F-0D59B0B62890}" type="datetimeFigureOut">
              <a:rPr lang="en-DE" smtClean="0"/>
              <a:t>10.01.23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CBECD-49A0-054D-B1EE-165552B917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F15C-CCBF-F748-B124-AB4804BE2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5D1ED-998E-544C-ABDB-3BA7350492D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68248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>
            <a:extLst>
              <a:ext uri="{FF2B5EF4-FFF2-40B4-BE49-F238E27FC236}">
                <a16:creationId xmlns:a16="http://schemas.microsoft.com/office/drawing/2014/main" id="{5F2E2D9B-0B56-3046-9F67-8CCC9D13DDA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8DC5E7C-25BE-F14B-A9C5-9CE2B9A22637}"/>
                </a:ext>
              </a:extLst>
            </p:cNvPr>
            <p:cNvGrpSpPr/>
            <p:nvPr/>
          </p:nvGrpSpPr>
          <p:grpSpPr>
            <a:xfrm>
              <a:off x="2440522" y="472191"/>
              <a:ext cx="7310956" cy="5763718"/>
              <a:chOff x="2036705" y="272063"/>
              <a:chExt cx="7932742" cy="6253913"/>
            </a:xfrm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id="{C97E2FE7-EE67-5442-A11F-4A8EE6BE50E5}"/>
                  </a:ext>
                </a:extLst>
              </p:cNvPr>
              <p:cNvSpPr/>
              <p:nvPr/>
            </p:nvSpPr>
            <p:spPr>
              <a:xfrm>
                <a:off x="3129751" y="431536"/>
                <a:ext cx="5753936" cy="4974476"/>
              </a:xfrm>
              <a:custGeom>
                <a:avLst/>
                <a:gdLst>
                  <a:gd name="connsiteX0" fmla="*/ 3271762 w 6512064"/>
                  <a:gd name="connsiteY0" fmla="*/ 34 h 5629904"/>
                  <a:gd name="connsiteX1" fmla="*/ 4768569 w 6512064"/>
                  <a:gd name="connsiteY1" fmla="*/ 333283 h 5629904"/>
                  <a:gd name="connsiteX2" fmla="*/ 6511849 w 6512064"/>
                  <a:gd name="connsiteY2" fmla="*/ 2945581 h 5629904"/>
                  <a:gd name="connsiteX3" fmla="*/ 6510769 w 6512064"/>
                  <a:gd name="connsiteY3" fmla="*/ 2945570 h 5629904"/>
                  <a:gd name="connsiteX4" fmla="*/ 6510769 w 6512064"/>
                  <a:gd name="connsiteY4" fmla="*/ 3621256 h 5629904"/>
                  <a:gd name="connsiteX5" fmla="*/ 6500161 w 6512064"/>
                  <a:gd name="connsiteY5" fmla="*/ 3621256 h 5629904"/>
                  <a:gd name="connsiteX6" fmla="*/ 5804765 w 6512064"/>
                  <a:gd name="connsiteY6" fmla="*/ 5629904 h 5629904"/>
                  <a:gd name="connsiteX7" fmla="*/ 5553287 w 6512064"/>
                  <a:gd name="connsiteY7" fmla="*/ 5542842 h 5629904"/>
                  <a:gd name="connsiteX8" fmla="*/ 6244647 w 6512064"/>
                  <a:gd name="connsiteY8" fmla="*/ 3545853 h 5629904"/>
                  <a:gd name="connsiteX9" fmla="*/ 6244647 w 6512064"/>
                  <a:gd name="connsiteY9" fmla="*/ 2912179 h 5629904"/>
                  <a:gd name="connsiteX10" fmla="*/ 6245750 w 6512064"/>
                  <a:gd name="connsiteY10" fmla="*/ 2912179 h 5629904"/>
                  <a:gd name="connsiteX11" fmla="*/ 6241618 w 6512064"/>
                  <a:gd name="connsiteY11" fmla="*/ 2756541 h 5629904"/>
                  <a:gd name="connsiteX12" fmla="*/ 4633879 w 6512064"/>
                  <a:gd name="connsiteY12" fmla="*/ 562932 h 5629904"/>
                  <a:gd name="connsiteX13" fmla="*/ 1903740 w 6512064"/>
                  <a:gd name="connsiteY13" fmla="*/ 551330 h 5629904"/>
                  <a:gd name="connsiteX14" fmla="*/ 272659 w 6512064"/>
                  <a:gd name="connsiteY14" fmla="*/ 2726271 h 5629904"/>
                  <a:gd name="connsiteX15" fmla="*/ 265505 w 6512064"/>
                  <a:gd name="connsiteY15" fmla="*/ 2907013 h 5629904"/>
                  <a:gd name="connsiteX16" fmla="*/ 267535 w 6512064"/>
                  <a:gd name="connsiteY16" fmla="*/ 2907013 h 5629904"/>
                  <a:gd name="connsiteX17" fmla="*/ 267535 w 6512064"/>
                  <a:gd name="connsiteY17" fmla="*/ 3544037 h 5629904"/>
                  <a:gd name="connsiteX18" fmla="*/ 957735 w 6512064"/>
                  <a:gd name="connsiteY18" fmla="*/ 5537675 h 5629904"/>
                  <a:gd name="connsiteX19" fmla="*/ 706257 w 6512064"/>
                  <a:gd name="connsiteY19" fmla="*/ 5624737 h 5629904"/>
                  <a:gd name="connsiteX20" fmla="*/ 10861 w 6512064"/>
                  <a:gd name="connsiteY20" fmla="*/ 3616090 h 5629904"/>
                  <a:gd name="connsiteX21" fmla="*/ 1413 w 6512064"/>
                  <a:gd name="connsiteY21" fmla="*/ 3616090 h 5629904"/>
                  <a:gd name="connsiteX22" fmla="*/ 1413 w 6512064"/>
                  <a:gd name="connsiteY22" fmla="*/ 3588800 h 5629904"/>
                  <a:gd name="connsiteX23" fmla="*/ 1413 w 6512064"/>
                  <a:gd name="connsiteY23" fmla="*/ 3588800 h 5629904"/>
                  <a:gd name="connsiteX24" fmla="*/ 1413 w 6512064"/>
                  <a:gd name="connsiteY24" fmla="*/ 3588800 h 5629904"/>
                  <a:gd name="connsiteX25" fmla="*/ 1413 w 6512064"/>
                  <a:gd name="connsiteY25" fmla="*/ 2912178 h 5629904"/>
                  <a:gd name="connsiteX26" fmla="*/ 0 w 6512064"/>
                  <a:gd name="connsiteY26" fmla="*/ 2912178 h 5629904"/>
                  <a:gd name="connsiteX27" fmla="*/ 1771424 w 6512064"/>
                  <a:gd name="connsiteY27" fmla="*/ 320333 h 5629904"/>
                  <a:gd name="connsiteX28" fmla="*/ 3271762 w 6512064"/>
                  <a:gd name="connsiteY28" fmla="*/ 34 h 5629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6512064" h="5629904">
                    <a:moveTo>
                      <a:pt x="3271762" y="34"/>
                    </a:moveTo>
                    <a:cubicBezTo>
                      <a:pt x="3786132" y="2256"/>
                      <a:pt x="4299913" y="113404"/>
                      <a:pt x="4768569" y="333283"/>
                    </a:cubicBezTo>
                    <a:cubicBezTo>
                      <a:pt x="5852424" y="841796"/>
                      <a:pt x="6525888" y="1850979"/>
                      <a:pt x="6511849" y="2945581"/>
                    </a:cubicBezTo>
                    <a:lnTo>
                      <a:pt x="6510769" y="2945570"/>
                    </a:lnTo>
                    <a:lnTo>
                      <a:pt x="6510769" y="3621256"/>
                    </a:lnTo>
                    <a:lnTo>
                      <a:pt x="6500161" y="3621256"/>
                    </a:lnTo>
                    <a:lnTo>
                      <a:pt x="5804765" y="5629904"/>
                    </a:lnTo>
                    <a:lnTo>
                      <a:pt x="5553287" y="5542842"/>
                    </a:lnTo>
                    <a:lnTo>
                      <a:pt x="6244647" y="3545853"/>
                    </a:lnTo>
                    <a:lnTo>
                      <a:pt x="6244647" y="2912179"/>
                    </a:lnTo>
                    <a:lnTo>
                      <a:pt x="6245750" y="2912179"/>
                    </a:lnTo>
                    <a:lnTo>
                      <a:pt x="6241618" y="2756541"/>
                    </a:lnTo>
                    <a:cubicBezTo>
                      <a:pt x="6180206" y="1830485"/>
                      <a:pt x="5573284" y="994490"/>
                      <a:pt x="4633879" y="562932"/>
                    </a:cubicBezTo>
                    <a:cubicBezTo>
                      <a:pt x="3779034" y="170221"/>
                      <a:pt x="2762807" y="165903"/>
                      <a:pt x="1903740" y="551330"/>
                    </a:cubicBezTo>
                    <a:cubicBezTo>
                      <a:pt x="961487" y="974080"/>
                      <a:pt x="345923" y="1802618"/>
                      <a:pt x="272659" y="2726271"/>
                    </a:cubicBezTo>
                    <a:lnTo>
                      <a:pt x="265505" y="2907013"/>
                    </a:lnTo>
                    <a:lnTo>
                      <a:pt x="267535" y="2907013"/>
                    </a:lnTo>
                    <a:lnTo>
                      <a:pt x="267535" y="3544037"/>
                    </a:lnTo>
                    <a:lnTo>
                      <a:pt x="957735" y="5537675"/>
                    </a:lnTo>
                    <a:lnTo>
                      <a:pt x="706257" y="5624737"/>
                    </a:lnTo>
                    <a:lnTo>
                      <a:pt x="10861" y="3616090"/>
                    </a:lnTo>
                    <a:lnTo>
                      <a:pt x="1413" y="3616090"/>
                    </a:lnTo>
                    <a:lnTo>
                      <a:pt x="1413" y="3588800"/>
                    </a:lnTo>
                    <a:lnTo>
                      <a:pt x="1413" y="3588800"/>
                    </a:lnTo>
                    <a:lnTo>
                      <a:pt x="1413" y="3588800"/>
                    </a:lnTo>
                    <a:lnTo>
                      <a:pt x="1413" y="2912178"/>
                    </a:lnTo>
                    <a:lnTo>
                      <a:pt x="0" y="2912178"/>
                    </a:lnTo>
                    <a:cubicBezTo>
                      <a:pt x="0" y="1819399"/>
                      <a:pt x="684012" y="818593"/>
                      <a:pt x="1771424" y="320333"/>
                    </a:cubicBezTo>
                    <a:cubicBezTo>
                      <a:pt x="2242433" y="104514"/>
                      <a:pt x="2757392" y="-2189"/>
                      <a:pt x="3271762" y="34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>
                <a:noAutofit/>
              </a:bodyPr>
              <a:lstStyle/>
              <a:p>
                <a:pPr algn="ctr"/>
                <a:endParaRPr lang="en-DE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BCCB55A4-18BA-8746-A754-07CB3A560AF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52248" y="272063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Cz</a:t>
                </a: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D6CE7CF9-B698-1D49-81C5-03AD67244CB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980605" y="866198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C3</a:t>
                </a: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8C36A6DF-3C4D-E844-BC04-ED716EC507D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75027" y="866198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C4</a:t>
                </a:r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34BEE1A8-B6EE-8346-AACC-6F4E3DF0EE2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048711" y="2157217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T3</a:t>
                </a: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CD49B266-142A-FE49-AF40-208C66ABE84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447790" y="2157217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T4</a:t>
                </a:r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6BBEE151-6065-394D-A364-EC6CE49F7AA3}"/>
                  </a:ext>
                </a:extLst>
              </p:cNvPr>
              <p:cNvSpPr/>
              <p:nvPr/>
            </p:nvSpPr>
            <p:spPr>
              <a:xfrm>
                <a:off x="2349532" y="3760401"/>
                <a:ext cx="2512887" cy="2512887"/>
              </a:xfrm>
              <a:prstGeom prst="ellipse">
                <a:avLst/>
              </a:prstGeom>
              <a:solidFill>
                <a:schemeClr val="tx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b="1" dirty="0"/>
                  <a:t>Left</a:t>
                </a: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BA8ACECA-4462-3A41-960C-1349F486295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5882" y="3483814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L2</a:t>
                </a: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E686D9C5-225F-9146-885C-B07DA9DB88A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990963" y="3483814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L3</a:t>
                </a: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F4007123-30B2-5C4D-9CD0-8D72562473F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735882" y="6017033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L7</a:t>
                </a: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96896AD7-4990-BB40-A726-0DB04179F2A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990963" y="6017033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L6</a:t>
                </a: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19D80C5-C6DB-D94E-9C38-210008FD02B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665806" y="5289047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L5</a:t>
                </a: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3AE476D-0AAB-B842-9034-83B7F57413F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665806" y="4263182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L4</a:t>
                </a:r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006F2FB1-3383-EB4C-AEA2-7B6D909515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036705" y="5289047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L8</a:t>
                </a: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C2985300-2F46-4E47-84A9-58D5DE55118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036705" y="4263182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L1</a:t>
                </a:r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0E7B5E0-7050-ED4F-83A6-605D468F6BC5}"/>
                  </a:ext>
                </a:extLst>
              </p:cNvPr>
              <p:cNvSpPr/>
              <p:nvPr/>
            </p:nvSpPr>
            <p:spPr>
              <a:xfrm>
                <a:off x="7144231" y="3760401"/>
                <a:ext cx="2512887" cy="2512887"/>
              </a:xfrm>
              <a:prstGeom prst="ellipse">
                <a:avLst/>
              </a:prstGeom>
              <a:solidFill>
                <a:schemeClr val="tx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b="1" dirty="0"/>
                  <a:t>Right</a:t>
                </a:r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7AFB79DD-B920-084C-85D0-72EBB9BF14C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30580" y="3483814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R3</a:t>
                </a: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330A8E5A-82FC-2549-B36D-31E9F367883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785661" y="3483814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R2</a:t>
                </a:r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DD9EB88F-C7C0-8B46-89CB-2493EDEB584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30580" y="6017033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R6</a:t>
                </a: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6506DCC7-AAF0-4046-BCE4-38AA5D34E55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785661" y="6017033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R7</a:t>
                </a:r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B1C123C6-8739-D041-9E65-87B582CFA3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460504" y="5289047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/>
                  <a:t>R8</a:t>
                </a:r>
                <a:endParaRPr lang="en-DE" sz="1400" dirty="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C4729915-FDB1-C44E-9DA5-006C85EE701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460504" y="4263182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R1</a:t>
                </a:r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E45BF5A6-92C5-7542-BCF3-EBDFB08BD08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31404" y="5289047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R5</a:t>
                </a:r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6B729893-08A7-124F-AE58-278B9AB5597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31404" y="4263182"/>
                <a:ext cx="508943" cy="508943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r>
                  <a:rPr lang="en-DE" sz="1400" dirty="0"/>
                  <a:t>R4</a:t>
                </a:r>
              </a:p>
            </p:txBody>
          </p:sp>
        </p:grp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56D037C9-3FFB-024C-B03F-4EA4523AC7C9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732614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1E8DE5DA-2717-BE44-B553-CCF46389D87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F9C42CB-8280-DC48-8A2F-F3CF03EE8F94}"/>
                </a:ext>
              </a:extLst>
            </p:cNvPr>
            <p:cNvGrpSpPr/>
            <p:nvPr/>
          </p:nvGrpSpPr>
          <p:grpSpPr>
            <a:xfrm>
              <a:off x="211833" y="866953"/>
              <a:ext cx="11819058" cy="5214034"/>
              <a:chOff x="-748061" y="282375"/>
              <a:chExt cx="13738846" cy="6060958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083513AE-AD36-214A-9F0B-C52A07D40C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33687" y="514667"/>
                <a:ext cx="6524626" cy="5828666"/>
              </a:xfrm>
              <a:prstGeom prst="rect">
                <a:avLst/>
              </a:prstGeom>
            </p:spPr>
          </p:pic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id="{4C02A0F6-4596-BB4B-8888-D846986A426B}"/>
                  </a:ext>
                </a:extLst>
              </p:cNvPr>
              <p:cNvSpPr/>
              <p:nvPr/>
            </p:nvSpPr>
            <p:spPr>
              <a:xfrm>
                <a:off x="3468414" y="841984"/>
                <a:ext cx="5255172" cy="5255172"/>
              </a:xfrm>
              <a:custGeom>
                <a:avLst/>
                <a:gdLst>
                  <a:gd name="connsiteX0" fmla="*/ 2627586 w 5255172"/>
                  <a:gd name="connsiteY0" fmla="*/ 95406 h 5255172"/>
                  <a:gd name="connsiteX1" fmla="*/ 93936 w 5255172"/>
                  <a:gd name="connsiteY1" fmla="*/ 2629056 h 5255172"/>
                  <a:gd name="connsiteX2" fmla="*/ 2627586 w 5255172"/>
                  <a:gd name="connsiteY2" fmla="*/ 5162706 h 5255172"/>
                  <a:gd name="connsiteX3" fmla="*/ 5161236 w 5255172"/>
                  <a:gd name="connsiteY3" fmla="*/ 2629056 h 5255172"/>
                  <a:gd name="connsiteX4" fmla="*/ 2627586 w 5255172"/>
                  <a:gd name="connsiteY4" fmla="*/ 95406 h 5255172"/>
                  <a:gd name="connsiteX5" fmla="*/ 2627586 w 5255172"/>
                  <a:gd name="connsiteY5" fmla="*/ 0 h 5255172"/>
                  <a:gd name="connsiteX6" fmla="*/ 5255172 w 5255172"/>
                  <a:gd name="connsiteY6" fmla="*/ 2627586 h 5255172"/>
                  <a:gd name="connsiteX7" fmla="*/ 2627586 w 5255172"/>
                  <a:gd name="connsiteY7" fmla="*/ 5255172 h 5255172"/>
                  <a:gd name="connsiteX8" fmla="*/ 0 w 5255172"/>
                  <a:gd name="connsiteY8" fmla="*/ 2627586 h 5255172"/>
                  <a:gd name="connsiteX9" fmla="*/ 2627586 w 5255172"/>
                  <a:gd name="connsiteY9" fmla="*/ 0 h 5255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55172" h="5255172">
                    <a:moveTo>
                      <a:pt x="2627586" y="95406"/>
                    </a:moveTo>
                    <a:cubicBezTo>
                      <a:pt x="1228290" y="95406"/>
                      <a:pt x="93936" y="1229760"/>
                      <a:pt x="93936" y="2629056"/>
                    </a:cubicBezTo>
                    <a:cubicBezTo>
                      <a:pt x="93936" y="4028352"/>
                      <a:pt x="1228290" y="5162706"/>
                      <a:pt x="2627586" y="5162706"/>
                    </a:cubicBezTo>
                    <a:cubicBezTo>
                      <a:pt x="4026882" y="5162706"/>
                      <a:pt x="5161236" y="4028352"/>
                      <a:pt x="5161236" y="2629056"/>
                    </a:cubicBezTo>
                    <a:cubicBezTo>
                      <a:pt x="5161236" y="1229760"/>
                      <a:pt x="4026882" y="95406"/>
                      <a:pt x="2627586" y="95406"/>
                    </a:cubicBezTo>
                    <a:close/>
                    <a:moveTo>
                      <a:pt x="2627586" y="0"/>
                    </a:moveTo>
                    <a:cubicBezTo>
                      <a:pt x="4078762" y="0"/>
                      <a:pt x="5255172" y="1176410"/>
                      <a:pt x="5255172" y="2627586"/>
                    </a:cubicBezTo>
                    <a:cubicBezTo>
                      <a:pt x="5255172" y="4078762"/>
                      <a:pt x="4078762" y="5255172"/>
                      <a:pt x="2627586" y="5255172"/>
                    </a:cubicBezTo>
                    <a:cubicBezTo>
                      <a:pt x="1176410" y="5255172"/>
                      <a:pt x="0" y="4078762"/>
                      <a:pt x="0" y="2627586"/>
                    </a:cubicBezTo>
                    <a:cubicBezTo>
                      <a:pt x="0" y="1176410"/>
                      <a:pt x="1176410" y="0"/>
                      <a:pt x="26275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DE" sz="120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B29F8B76-BBB0-3F40-8DAE-EEC787402314}"/>
                  </a:ext>
                </a:extLst>
              </p:cNvPr>
              <p:cNvSpPr/>
              <p:nvPr/>
            </p:nvSpPr>
            <p:spPr>
              <a:xfrm>
                <a:off x="3605048" y="938048"/>
                <a:ext cx="5002924" cy="5002924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/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D093269F-692E-254C-8697-0A6A078B6860}"/>
                  </a:ext>
                </a:extLst>
              </p:cNvPr>
              <p:cNvSpPr/>
              <p:nvPr/>
            </p:nvSpPr>
            <p:spPr>
              <a:xfrm>
                <a:off x="5306063" y="282375"/>
                <a:ext cx="1554628" cy="714158"/>
              </a:xfrm>
              <a:custGeom>
                <a:avLst/>
                <a:gdLst>
                  <a:gd name="connsiteX0" fmla="*/ 89521 w 1554628"/>
                  <a:gd name="connsiteY0" fmla="*/ 648987 h 714159"/>
                  <a:gd name="connsiteX1" fmla="*/ 825245 w 1554628"/>
                  <a:gd name="connsiteY1" fmla="*/ 596435 h 714159"/>
                  <a:gd name="connsiteX2" fmla="*/ 1529438 w 1554628"/>
                  <a:gd name="connsiteY2" fmla="*/ 691028 h 714159"/>
                  <a:gd name="connsiteX3" fmla="*/ 1277190 w 1554628"/>
                  <a:gd name="connsiteY3" fmla="*/ 91939 h 714159"/>
                  <a:gd name="connsiteX4" fmla="*/ 142073 w 1554628"/>
                  <a:gd name="connsiteY4" fmla="*/ 60408 h 714159"/>
                  <a:gd name="connsiteX5" fmla="*/ 89521 w 1554628"/>
                  <a:gd name="connsiteY5" fmla="*/ 648987 h 714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54628" h="714159">
                    <a:moveTo>
                      <a:pt x="89521" y="648987"/>
                    </a:moveTo>
                    <a:cubicBezTo>
                      <a:pt x="203383" y="738325"/>
                      <a:pt x="585259" y="589428"/>
                      <a:pt x="825245" y="596435"/>
                    </a:cubicBezTo>
                    <a:cubicBezTo>
                      <a:pt x="1065231" y="603442"/>
                      <a:pt x="1454114" y="775111"/>
                      <a:pt x="1529438" y="691028"/>
                    </a:cubicBezTo>
                    <a:cubicBezTo>
                      <a:pt x="1604762" y="606945"/>
                      <a:pt x="1508417" y="197042"/>
                      <a:pt x="1277190" y="91939"/>
                    </a:cubicBezTo>
                    <a:cubicBezTo>
                      <a:pt x="1045963" y="-13164"/>
                      <a:pt x="336514" y="-34185"/>
                      <a:pt x="142073" y="60408"/>
                    </a:cubicBezTo>
                    <a:cubicBezTo>
                      <a:pt x="-52368" y="155001"/>
                      <a:pt x="-24341" y="559649"/>
                      <a:pt x="89521" y="64898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 dirty="0"/>
              </a:p>
            </p:txBody>
          </p:sp>
          <p:sp>
            <p:nvSpPr>
              <p:cNvPr id="11" name="Triangle 10">
                <a:extLst>
                  <a:ext uri="{FF2B5EF4-FFF2-40B4-BE49-F238E27FC236}">
                    <a16:creationId xmlns:a16="http://schemas.microsoft.com/office/drawing/2014/main" id="{CC4E8B77-967F-1A47-8152-B3FAA3136121}"/>
                  </a:ext>
                </a:extLst>
              </p:cNvPr>
              <p:cNvSpPr/>
              <p:nvPr/>
            </p:nvSpPr>
            <p:spPr>
              <a:xfrm>
                <a:off x="5852990" y="515176"/>
                <a:ext cx="495258" cy="426946"/>
              </a:xfrm>
              <a:prstGeom prst="triangl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51B9E50-FDE8-7B42-BAC1-9D2672376614}"/>
                  </a:ext>
                </a:extLst>
              </p:cNvPr>
              <p:cNvSpPr/>
              <p:nvPr/>
            </p:nvSpPr>
            <p:spPr>
              <a:xfrm>
                <a:off x="3605048" y="2984939"/>
                <a:ext cx="5002924" cy="924910"/>
              </a:xfrm>
              <a:prstGeom prst="rect">
                <a:avLst/>
              </a:prstGeom>
              <a:solidFill>
                <a:srgbClr val="43B53F">
                  <a:alpha val="35000"/>
                </a:srgb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7EBDDEB7-5EEB-5D45-9F68-3C4373B1698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60578" y="1240220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Fp1</a:t>
                </a: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2340B19B-5729-C54C-A587-6995098A259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95391" y="1240220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Fp2</a:t>
                </a:r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96A63E7-C496-ED4E-AEF9-79293EC66BF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81902" y="2133599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F3</a:t>
                </a: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4813B70-EE40-AC43-B1AE-69D0A127A8F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684578" y="2133599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F4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1269B6C6-A772-B649-B348-BA2CAC4B2F8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04385" y="1996964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F8</a:t>
                </a: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76911C4C-A442-8547-8953-0AA70AF51E1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141075" y="1996964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F7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AA0F4388-8C65-EA40-83A4-05A5AF01081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22729" y="2144110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Fz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9F9B2538-841E-2C46-8D8A-1A0744E72F5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22729" y="4256689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Pz</a:t>
                </a:r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5D17408-C7BF-B14D-ADEE-86AE47EAAB0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684577" y="4256689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P4</a:t>
                </a: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0BDF3EA5-430C-254A-BFB2-9D133D13695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971391" y="4256689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P3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F07076A5-9C85-9C43-8F1A-23193D2CB2D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162094" y="4403834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T5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17F6525-660A-EE46-AACD-EB08C645AA4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93873" y="4403834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T6</a:t>
                </a: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915D5C8-B0E7-1148-9269-7B974173F04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71088" y="5160578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O1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17479C71-14CA-5E4A-A7A5-2C8ADDB3AC3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74371" y="5160578"/>
                <a:ext cx="540000" cy="54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O2</a:t>
                </a: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73540C32-DD9C-8F44-91A2-518F9C44695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879635" y="3185619"/>
                <a:ext cx="540000" cy="540000"/>
              </a:xfrm>
              <a:prstGeom prst="ellipse">
                <a:avLst/>
              </a:prstGeom>
              <a:solidFill>
                <a:srgbClr val="42B63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T4</a:t>
                </a: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917F172F-C07B-BD47-8DFA-38668227A1A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64835" y="3185619"/>
                <a:ext cx="540000" cy="540000"/>
              </a:xfrm>
              <a:prstGeom prst="ellipse">
                <a:avLst/>
              </a:prstGeom>
              <a:solidFill>
                <a:srgbClr val="42B63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T3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2A37F262-140E-B046-9D4D-2F40D3C2C8E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793535" y="3185619"/>
                <a:ext cx="540000" cy="540000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C3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15A16E2E-4F69-884D-9051-843BCF86F4C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822235" y="3185619"/>
                <a:ext cx="540000" cy="540000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Cz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0E554501-56BA-9441-AA82-2DB6D07B5C7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47157" y="3185619"/>
                <a:ext cx="540000" cy="540000"/>
              </a:xfrm>
              <a:prstGeom prst="ellipse">
                <a:avLst/>
              </a:prstGeom>
              <a:solidFill>
                <a:srgbClr val="42B63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DE" sz="1200" dirty="0"/>
                  <a:t>C4</a:t>
                </a:r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5BCE7E7C-A007-E043-AC5D-EA89F5087FCF}"/>
                  </a:ext>
                </a:extLst>
              </p:cNvPr>
              <p:cNvSpPr/>
              <p:nvPr/>
            </p:nvSpPr>
            <p:spPr>
              <a:xfrm>
                <a:off x="2674700" y="2730292"/>
                <a:ext cx="862031" cy="1371318"/>
              </a:xfrm>
              <a:custGeom>
                <a:avLst/>
                <a:gdLst>
                  <a:gd name="connsiteX0" fmla="*/ 790237 w 862031"/>
                  <a:gd name="connsiteY0" fmla="*/ 100831 h 1371318"/>
                  <a:gd name="connsiteX1" fmla="*/ 763860 w 862031"/>
                  <a:gd name="connsiteY1" fmla="*/ 1296585 h 1371318"/>
                  <a:gd name="connsiteX2" fmla="*/ 42891 w 862031"/>
                  <a:gd name="connsiteY2" fmla="*/ 1129531 h 1371318"/>
                  <a:gd name="connsiteX3" fmla="*/ 157191 w 862031"/>
                  <a:gd name="connsiteY3" fmla="*/ 179962 h 1371318"/>
                  <a:gd name="connsiteX4" fmla="*/ 790237 w 862031"/>
                  <a:gd name="connsiteY4" fmla="*/ 100831 h 13713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2031" h="1371318">
                    <a:moveTo>
                      <a:pt x="790237" y="100831"/>
                    </a:moveTo>
                    <a:cubicBezTo>
                      <a:pt x="891348" y="286935"/>
                      <a:pt x="888418" y="1125135"/>
                      <a:pt x="763860" y="1296585"/>
                    </a:cubicBezTo>
                    <a:cubicBezTo>
                      <a:pt x="639302" y="1468035"/>
                      <a:pt x="144002" y="1315635"/>
                      <a:pt x="42891" y="1129531"/>
                    </a:cubicBezTo>
                    <a:cubicBezTo>
                      <a:pt x="-58220" y="943427"/>
                      <a:pt x="35564" y="347016"/>
                      <a:pt x="157191" y="179962"/>
                    </a:cubicBezTo>
                    <a:cubicBezTo>
                      <a:pt x="278818" y="12908"/>
                      <a:pt x="689126" y="-85273"/>
                      <a:pt x="790237" y="10083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id="{6DF5BBA7-C10C-6341-B3C9-32F3ADA1B65C}"/>
                  </a:ext>
                </a:extLst>
              </p:cNvPr>
              <p:cNvSpPr/>
              <p:nvPr/>
            </p:nvSpPr>
            <p:spPr>
              <a:xfrm>
                <a:off x="8658544" y="2838402"/>
                <a:ext cx="866158" cy="1077026"/>
              </a:xfrm>
              <a:custGeom>
                <a:avLst/>
                <a:gdLst>
                  <a:gd name="connsiteX0" fmla="*/ 45840 w 866158"/>
                  <a:gd name="connsiteY0" fmla="*/ 335621 h 1077026"/>
                  <a:gd name="connsiteX1" fmla="*/ 63424 w 866158"/>
                  <a:gd name="connsiteY1" fmla="*/ 977460 h 1077026"/>
                  <a:gd name="connsiteX2" fmla="*/ 643717 w 866158"/>
                  <a:gd name="connsiteY2" fmla="*/ 1021421 h 1077026"/>
                  <a:gd name="connsiteX3" fmla="*/ 854732 w 866158"/>
                  <a:gd name="connsiteY3" fmla="*/ 449921 h 1077026"/>
                  <a:gd name="connsiteX4" fmla="*/ 335986 w 866158"/>
                  <a:gd name="connsiteY4" fmla="*/ 1513 h 1077026"/>
                  <a:gd name="connsiteX5" fmla="*/ 45840 w 866158"/>
                  <a:gd name="connsiteY5" fmla="*/ 335621 h 10770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6158" h="1077026">
                    <a:moveTo>
                      <a:pt x="45840" y="335621"/>
                    </a:moveTo>
                    <a:cubicBezTo>
                      <a:pt x="413" y="498279"/>
                      <a:pt x="-36222" y="863160"/>
                      <a:pt x="63424" y="977460"/>
                    </a:cubicBezTo>
                    <a:cubicBezTo>
                      <a:pt x="163070" y="1091760"/>
                      <a:pt x="511832" y="1109344"/>
                      <a:pt x="643717" y="1021421"/>
                    </a:cubicBezTo>
                    <a:cubicBezTo>
                      <a:pt x="775602" y="933498"/>
                      <a:pt x="906021" y="619906"/>
                      <a:pt x="854732" y="449921"/>
                    </a:cubicBezTo>
                    <a:cubicBezTo>
                      <a:pt x="803444" y="279936"/>
                      <a:pt x="467871" y="22028"/>
                      <a:pt x="335986" y="1513"/>
                    </a:cubicBezTo>
                    <a:cubicBezTo>
                      <a:pt x="204101" y="-19002"/>
                      <a:pt x="91267" y="172963"/>
                      <a:pt x="45840" y="33562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/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C2D5AC15-0892-5649-BC35-6D3666AE3DE1}"/>
                  </a:ext>
                </a:extLst>
              </p:cNvPr>
              <p:cNvSpPr txBox="1"/>
              <p:nvPr/>
            </p:nvSpPr>
            <p:spPr>
              <a:xfrm>
                <a:off x="10514567" y="1227330"/>
                <a:ext cx="904933" cy="5366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200" dirty="0"/>
                  <a:t>Ground</a:t>
                </a:r>
              </a:p>
              <a:p>
                <a:r>
                  <a:rPr lang="en-DE" sz="1200" dirty="0"/>
                  <a:t>Electrode</a:t>
                </a:r>
              </a:p>
            </p:txBody>
          </p:sp>
          <p:cxnSp>
            <p:nvCxnSpPr>
              <p:cNvPr id="154" name="Straight Arrow Connector 153">
                <a:extLst>
                  <a:ext uri="{FF2B5EF4-FFF2-40B4-BE49-F238E27FC236}">
                    <a16:creationId xmlns:a16="http://schemas.microsoft.com/office/drawing/2014/main" id="{866A33D7-4C2C-5F43-8B32-754FD740E2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30471" y="1840007"/>
                <a:ext cx="98097" cy="168562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F973BF83-0217-BC46-8655-B65BEA205CFE}"/>
                  </a:ext>
                </a:extLst>
              </p:cNvPr>
              <p:cNvGrpSpPr/>
              <p:nvPr/>
            </p:nvGrpSpPr>
            <p:grpSpPr>
              <a:xfrm>
                <a:off x="-748061" y="1200613"/>
                <a:ext cx="4113517" cy="4788796"/>
                <a:chOff x="-914400" y="1200613"/>
                <a:chExt cx="4113517" cy="4788796"/>
              </a:xfrm>
            </p:grpSpPr>
            <p:grpSp>
              <p:nvGrpSpPr>
                <p:cNvPr id="3" name="Group 2">
                  <a:extLst>
                    <a:ext uri="{FF2B5EF4-FFF2-40B4-BE49-F238E27FC236}">
                      <a16:creationId xmlns:a16="http://schemas.microsoft.com/office/drawing/2014/main" id="{D80CA4A2-9573-3B44-92AF-A3855CD52194}"/>
                    </a:ext>
                  </a:extLst>
                </p:cNvPr>
                <p:cNvGrpSpPr/>
                <p:nvPr/>
              </p:nvGrpSpPr>
              <p:grpSpPr>
                <a:xfrm>
                  <a:off x="-914400" y="1200613"/>
                  <a:ext cx="4113517" cy="4788796"/>
                  <a:chOff x="-8885" y="1200613"/>
                  <a:chExt cx="3208002" cy="4788796"/>
                </a:xfrm>
              </p:grpSpPr>
              <p:pic>
                <p:nvPicPr>
                  <p:cNvPr id="42" name="Picture 41" descr="A picture containing text, clipart&#10;&#10;Description automatically generated">
                    <a:extLst>
                      <a:ext uri="{FF2B5EF4-FFF2-40B4-BE49-F238E27FC236}">
                        <a16:creationId xmlns:a16="http://schemas.microsoft.com/office/drawing/2014/main" id="{8ED3829F-E38B-8944-9F04-0C8A4581A9E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75151" y="1596611"/>
                    <a:ext cx="2781509" cy="3613191"/>
                  </a:xfrm>
                  <a:prstGeom prst="rect">
                    <a:avLst/>
                  </a:prstGeom>
                </p:spPr>
              </p:pic>
              <p:sp>
                <p:nvSpPr>
                  <p:cNvPr id="43" name="Freeform 42">
                    <a:extLst>
                      <a:ext uri="{FF2B5EF4-FFF2-40B4-BE49-F238E27FC236}">
                        <a16:creationId xmlns:a16="http://schemas.microsoft.com/office/drawing/2014/main" id="{FF96DBF4-A96C-F24C-8A91-0E3CEC15338A}"/>
                      </a:ext>
                    </a:extLst>
                  </p:cNvPr>
                  <p:cNvSpPr/>
                  <p:nvPr/>
                </p:nvSpPr>
                <p:spPr>
                  <a:xfrm>
                    <a:off x="-8885" y="1200613"/>
                    <a:ext cx="3208002" cy="4788796"/>
                  </a:xfrm>
                  <a:custGeom>
                    <a:avLst/>
                    <a:gdLst>
                      <a:gd name="connsiteX0" fmla="*/ 420838 w 3039079"/>
                      <a:gd name="connsiteY0" fmla="*/ 1577392 h 4536633"/>
                      <a:gd name="connsiteX1" fmla="*/ 622719 w 3039079"/>
                      <a:gd name="connsiteY1" fmla="*/ 1126130 h 4536633"/>
                      <a:gd name="connsiteX2" fmla="*/ 1026480 w 3039079"/>
                      <a:gd name="connsiteY2" fmla="*/ 686743 h 4536633"/>
                      <a:gd name="connsiteX3" fmla="*/ 1406490 w 3039079"/>
                      <a:gd name="connsiteY3" fmla="*/ 579865 h 4536633"/>
                      <a:gd name="connsiteX4" fmla="*/ 1750874 w 3039079"/>
                      <a:gd name="connsiteY4" fmla="*/ 591740 h 4536633"/>
                      <a:gd name="connsiteX5" fmla="*/ 2024007 w 3039079"/>
                      <a:gd name="connsiteY5" fmla="*/ 734244 h 4536633"/>
                      <a:gd name="connsiteX6" fmla="*/ 2439643 w 3039079"/>
                      <a:gd name="connsiteY6" fmla="*/ 1138005 h 4536633"/>
                      <a:gd name="connsiteX7" fmla="*/ 2510895 w 3039079"/>
                      <a:gd name="connsiteY7" fmla="*/ 1434888 h 4536633"/>
                      <a:gd name="connsiteX8" fmla="*/ 2712776 w 3039079"/>
                      <a:gd name="connsiteY8" fmla="*/ 1909901 h 4536633"/>
                      <a:gd name="connsiteX9" fmla="*/ 2819654 w 3039079"/>
                      <a:gd name="connsiteY9" fmla="*/ 2242410 h 4536633"/>
                      <a:gd name="connsiteX10" fmla="*/ 2617773 w 3039079"/>
                      <a:gd name="connsiteY10" fmla="*/ 2598670 h 4536633"/>
                      <a:gd name="connsiteX11" fmla="*/ 2368391 w 3039079"/>
                      <a:gd name="connsiteY11" fmla="*/ 3014306 h 4536633"/>
                      <a:gd name="connsiteX12" fmla="*/ 2071508 w 3039079"/>
                      <a:gd name="connsiteY12" fmla="*/ 3370566 h 4536633"/>
                      <a:gd name="connsiteX13" fmla="*/ 1703373 w 3039079"/>
                      <a:gd name="connsiteY13" fmla="*/ 3608073 h 4536633"/>
                      <a:gd name="connsiteX14" fmla="*/ 1240235 w 3039079"/>
                      <a:gd name="connsiteY14" fmla="*/ 3560571 h 4536633"/>
                      <a:gd name="connsiteX15" fmla="*/ 907726 w 3039079"/>
                      <a:gd name="connsiteY15" fmla="*/ 3394317 h 4536633"/>
                      <a:gd name="connsiteX16" fmla="*/ 503965 w 3039079"/>
                      <a:gd name="connsiteY16" fmla="*/ 2753049 h 4536633"/>
                      <a:gd name="connsiteX17" fmla="*/ 373337 w 3039079"/>
                      <a:gd name="connsiteY17" fmla="*/ 2052405 h 4536633"/>
                      <a:gd name="connsiteX18" fmla="*/ 17077 w 3039079"/>
                      <a:gd name="connsiteY18" fmla="*/ 2824301 h 4536633"/>
                      <a:gd name="connsiteX19" fmla="*/ 978978 w 3039079"/>
                      <a:gd name="connsiteY19" fmla="*/ 4498722 h 4536633"/>
                      <a:gd name="connsiteX20" fmla="*/ 2724651 w 3039079"/>
                      <a:gd name="connsiteY20" fmla="*/ 3928706 h 4536633"/>
                      <a:gd name="connsiteX21" fmla="*/ 3009659 w 3039079"/>
                      <a:gd name="connsiteY21" fmla="*/ 3180561 h 4536633"/>
                      <a:gd name="connsiteX22" fmla="*/ 2997784 w 3039079"/>
                      <a:gd name="connsiteY22" fmla="*/ 1921777 h 4536633"/>
                      <a:gd name="connsiteX23" fmla="*/ 2724651 w 3039079"/>
                      <a:gd name="connsiteY23" fmla="*/ 294857 h 4536633"/>
                      <a:gd name="connsiteX24" fmla="*/ 1584620 w 3039079"/>
                      <a:gd name="connsiteY24" fmla="*/ 33600 h 4536633"/>
                      <a:gd name="connsiteX25" fmla="*/ 290209 w 3039079"/>
                      <a:gd name="connsiteY25" fmla="*/ 710493 h 4536633"/>
                      <a:gd name="connsiteX26" fmla="*/ 159581 w 3039079"/>
                      <a:gd name="connsiteY26" fmla="*/ 1601143 h 4536633"/>
                      <a:gd name="connsiteX27" fmla="*/ 420838 w 3039079"/>
                      <a:gd name="connsiteY27" fmla="*/ 1577392 h 4536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3039079" h="4536633">
                        <a:moveTo>
                          <a:pt x="420838" y="1577392"/>
                        </a:moveTo>
                        <a:cubicBezTo>
                          <a:pt x="498028" y="1498223"/>
                          <a:pt x="521779" y="1274571"/>
                          <a:pt x="622719" y="1126130"/>
                        </a:cubicBezTo>
                        <a:cubicBezTo>
                          <a:pt x="723659" y="977688"/>
                          <a:pt x="895852" y="777787"/>
                          <a:pt x="1026480" y="686743"/>
                        </a:cubicBezTo>
                        <a:cubicBezTo>
                          <a:pt x="1157108" y="595699"/>
                          <a:pt x="1285758" y="595699"/>
                          <a:pt x="1406490" y="579865"/>
                        </a:cubicBezTo>
                        <a:cubicBezTo>
                          <a:pt x="1527222" y="564031"/>
                          <a:pt x="1647955" y="566010"/>
                          <a:pt x="1750874" y="591740"/>
                        </a:cubicBezTo>
                        <a:cubicBezTo>
                          <a:pt x="1853793" y="617470"/>
                          <a:pt x="1909212" y="643200"/>
                          <a:pt x="2024007" y="734244"/>
                        </a:cubicBezTo>
                        <a:cubicBezTo>
                          <a:pt x="2138802" y="825288"/>
                          <a:pt x="2358495" y="1021231"/>
                          <a:pt x="2439643" y="1138005"/>
                        </a:cubicBezTo>
                        <a:cubicBezTo>
                          <a:pt x="2520791" y="1254779"/>
                          <a:pt x="2465373" y="1306239"/>
                          <a:pt x="2510895" y="1434888"/>
                        </a:cubicBezTo>
                        <a:cubicBezTo>
                          <a:pt x="2556417" y="1563537"/>
                          <a:pt x="2661316" y="1775314"/>
                          <a:pt x="2712776" y="1909901"/>
                        </a:cubicBezTo>
                        <a:cubicBezTo>
                          <a:pt x="2764236" y="2044488"/>
                          <a:pt x="2835488" y="2127615"/>
                          <a:pt x="2819654" y="2242410"/>
                        </a:cubicBezTo>
                        <a:cubicBezTo>
                          <a:pt x="2803820" y="2357205"/>
                          <a:pt x="2692984" y="2470021"/>
                          <a:pt x="2617773" y="2598670"/>
                        </a:cubicBezTo>
                        <a:cubicBezTo>
                          <a:pt x="2542562" y="2727319"/>
                          <a:pt x="2459435" y="2885657"/>
                          <a:pt x="2368391" y="3014306"/>
                        </a:cubicBezTo>
                        <a:cubicBezTo>
                          <a:pt x="2277347" y="3142955"/>
                          <a:pt x="2182344" y="3271605"/>
                          <a:pt x="2071508" y="3370566"/>
                        </a:cubicBezTo>
                        <a:cubicBezTo>
                          <a:pt x="1960672" y="3469527"/>
                          <a:pt x="1841919" y="3576406"/>
                          <a:pt x="1703373" y="3608073"/>
                        </a:cubicBezTo>
                        <a:cubicBezTo>
                          <a:pt x="1564828" y="3639741"/>
                          <a:pt x="1372843" y="3596197"/>
                          <a:pt x="1240235" y="3560571"/>
                        </a:cubicBezTo>
                        <a:cubicBezTo>
                          <a:pt x="1107627" y="3524945"/>
                          <a:pt x="1030438" y="3528904"/>
                          <a:pt x="907726" y="3394317"/>
                        </a:cubicBezTo>
                        <a:cubicBezTo>
                          <a:pt x="785014" y="3259730"/>
                          <a:pt x="593030" y="2976701"/>
                          <a:pt x="503965" y="2753049"/>
                        </a:cubicBezTo>
                        <a:cubicBezTo>
                          <a:pt x="414900" y="2529397"/>
                          <a:pt x="454485" y="2040530"/>
                          <a:pt x="373337" y="2052405"/>
                        </a:cubicBezTo>
                        <a:cubicBezTo>
                          <a:pt x="292189" y="2064280"/>
                          <a:pt x="-83863" y="2416582"/>
                          <a:pt x="17077" y="2824301"/>
                        </a:cubicBezTo>
                        <a:cubicBezTo>
                          <a:pt x="118017" y="3232021"/>
                          <a:pt x="527716" y="4314655"/>
                          <a:pt x="978978" y="4498722"/>
                        </a:cubicBezTo>
                        <a:cubicBezTo>
                          <a:pt x="1430240" y="4682790"/>
                          <a:pt x="2386204" y="4148399"/>
                          <a:pt x="2724651" y="3928706"/>
                        </a:cubicBezTo>
                        <a:cubicBezTo>
                          <a:pt x="3063098" y="3709013"/>
                          <a:pt x="2964137" y="3515049"/>
                          <a:pt x="3009659" y="3180561"/>
                        </a:cubicBezTo>
                        <a:cubicBezTo>
                          <a:pt x="3055181" y="2846073"/>
                          <a:pt x="3045285" y="2402728"/>
                          <a:pt x="2997784" y="1921777"/>
                        </a:cubicBezTo>
                        <a:cubicBezTo>
                          <a:pt x="2950283" y="1440826"/>
                          <a:pt x="2960178" y="609553"/>
                          <a:pt x="2724651" y="294857"/>
                        </a:cubicBezTo>
                        <a:cubicBezTo>
                          <a:pt x="2489124" y="-19839"/>
                          <a:pt x="1990360" y="-35673"/>
                          <a:pt x="1584620" y="33600"/>
                        </a:cubicBezTo>
                        <a:cubicBezTo>
                          <a:pt x="1178880" y="102873"/>
                          <a:pt x="527716" y="449236"/>
                          <a:pt x="290209" y="710493"/>
                        </a:cubicBezTo>
                        <a:cubicBezTo>
                          <a:pt x="52702" y="971750"/>
                          <a:pt x="135830" y="1452701"/>
                          <a:pt x="159581" y="1601143"/>
                        </a:cubicBezTo>
                        <a:cubicBezTo>
                          <a:pt x="183332" y="1749585"/>
                          <a:pt x="343648" y="1656561"/>
                          <a:pt x="420838" y="157739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200"/>
                  </a:p>
                </p:txBody>
              </p:sp>
              <p:sp>
                <p:nvSpPr>
                  <p:cNvPr id="45" name="Freeform 44">
                    <a:extLst>
                      <a:ext uri="{FF2B5EF4-FFF2-40B4-BE49-F238E27FC236}">
                        <a16:creationId xmlns:a16="http://schemas.microsoft.com/office/drawing/2014/main" id="{94BE7A03-3965-2340-A1C6-B4F9F2958B9D}"/>
                      </a:ext>
                    </a:extLst>
                  </p:cNvPr>
                  <p:cNvSpPr/>
                  <p:nvPr/>
                </p:nvSpPr>
                <p:spPr>
                  <a:xfrm>
                    <a:off x="935075" y="2304685"/>
                    <a:ext cx="1118312" cy="2165728"/>
                  </a:xfrm>
                  <a:custGeom>
                    <a:avLst/>
                    <a:gdLst>
                      <a:gd name="connsiteX0" fmla="*/ 25348 w 1059425"/>
                      <a:gd name="connsiteY0" fmla="*/ 792714 h 2051688"/>
                      <a:gd name="connsiteX1" fmla="*/ 429109 w 1059425"/>
                      <a:gd name="connsiteY1" fmla="*/ 187073 h 2051688"/>
                      <a:gd name="connsiteX2" fmla="*/ 702241 w 1059425"/>
                      <a:gd name="connsiteY2" fmla="*/ 8943 h 2051688"/>
                      <a:gd name="connsiteX3" fmla="*/ 868496 w 1059425"/>
                      <a:gd name="connsiteY3" fmla="*/ 412704 h 2051688"/>
                      <a:gd name="connsiteX4" fmla="*/ 1058501 w 1059425"/>
                      <a:gd name="connsiteY4" fmla="*/ 1030221 h 2051688"/>
                      <a:gd name="connsiteX5" fmla="*/ 927872 w 1059425"/>
                      <a:gd name="connsiteY5" fmla="*/ 1647738 h 2051688"/>
                      <a:gd name="connsiteX6" fmla="*/ 642865 w 1059425"/>
                      <a:gd name="connsiteY6" fmla="*/ 2051499 h 2051688"/>
                      <a:gd name="connsiteX7" fmla="*/ 239104 w 1059425"/>
                      <a:gd name="connsiteY7" fmla="*/ 1600236 h 2051688"/>
                      <a:gd name="connsiteX8" fmla="*/ 60974 w 1059425"/>
                      <a:gd name="connsiteY8" fmla="*/ 1184600 h 2051688"/>
                      <a:gd name="connsiteX9" fmla="*/ 25348 w 1059425"/>
                      <a:gd name="connsiteY9" fmla="*/ 792714 h 2051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9425" h="2051688">
                        <a:moveTo>
                          <a:pt x="25348" y="792714"/>
                        </a:moveTo>
                        <a:cubicBezTo>
                          <a:pt x="86704" y="626459"/>
                          <a:pt x="316294" y="317701"/>
                          <a:pt x="429109" y="187073"/>
                        </a:cubicBezTo>
                        <a:cubicBezTo>
                          <a:pt x="541925" y="56444"/>
                          <a:pt x="629010" y="-28662"/>
                          <a:pt x="702241" y="8943"/>
                        </a:cubicBezTo>
                        <a:cubicBezTo>
                          <a:pt x="775472" y="46548"/>
                          <a:pt x="809119" y="242491"/>
                          <a:pt x="868496" y="412704"/>
                        </a:cubicBezTo>
                        <a:cubicBezTo>
                          <a:pt x="927873" y="582917"/>
                          <a:pt x="1048605" y="824382"/>
                          <a:pt x="1058501" y="1030221"/>
                        </a:cubicBezTo>
                        <a:cubicBezTo>
                          <a:pt x="1068397" y="1236060"/>
                          <a:pt x="997145" y="1477525"/>
                          <a:pt x="927872" y="1647738"/>
                        </a:cubicBezTo>
                        <a:cubicBezTo>
                          <a:pt x="858599" y="1817951"/>
                          <a:pt x="757660" y="2059416"/>
                          <a:pt x="642865" y="2051499"/>
                        </a:cubicBezTo>
                        <a:cubicBezTo>
                          <a:pt x="528070" y="2043582"/>
                          <a:pt x="336086" y="1744719"/>
                          <a:pt x="239104" y="1600236"/>
                        </a:cubicBezTo>
                        <a:cubicBezTo>
                          <a:pt x="142122" y="1455753"/>
                          <a:pt x="92642" y="1325125"/>
                          <a:pt x="60974" y="1184600"/>
                        </a:cubicBezTo>
                        <a:cubicBezTo>
                          <a:pt x="29306" y="1044075"/>
                          <a:pt x="-36008" y="958969"/>
                          <a:pt x="25348" y="79271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200"/>
                  </a:p>
                </p:txBody>
              </p:sp>
            </p:grp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70352281-63FB-CF4F-A080-AAFE0FA83A9B}"/>
                    </a:ext>
                  </a:extLst>
                </p:cNvPr>
                <p:cNvGrpSpPr/>
                <p:nvPr/>
              </p:nvGrpSpPr>
              <p:grpSpPr>
                <a:xfrm>
                  <a:off x="-65317" y="1947178"/>
                  <a:ext cx="2538056" cy="2949569"/>
                  <a:chOff x="-65317" y="1947178"/>
                  <a:chExt cx="2538056" cy="2949569"/>
                </a:xfrm>
              </p:grpSpPr>
              <p:sp>
                <p:nvSpPr>
                  <p:cNvPr id="91" name="Oval 90">
                    <a:extLst>
                      <a:ext uri="{FF2B5EF4-FFF2-40B4-BE49-F238E27FC236}">
                        <a16:creationId xmlns:a16="http://schemas.microsoft.com/office/drawing/2014/main" id="{AED58882-328E-8D41-8D68-017798DE8B53}"/>
                      </a:ext>
                    </a:extLst>
                  </p:cNvPr>
                  <p:cNvSpPr/>
                  <p:nvPr/>
                </p:nvSpPr>
                <p:spPr>
                  <a:xfrm>
                    <a:off x="-65317" y="2156595"/>
                    <a:ext cx="2470610" cy="2470610"/>
                  </a:xfrm>
                  <a:prstGeom prst="ellipse">
                    <a:avLst/>
                  </a:prstGeom>
                  <a:solidFill>
                    <a:srgbClr val="43B53F">
                      <a:alpha val="35000"/>
                    </a:srgb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200"/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6DCD7CB1-AE24-574D-A3B4-F5A28F4105A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313" y="2457818"/>
                    <a:ext cx="432000" cy="432000"/>
                  </a:xfrm>
                  <a:prstGeom prst="ellipse">
                    <a:avLst/>
                  </a:prstGeom>
                  <a:solidFill>
                    <a:srgbClr val="43B5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L1</a:t>
                    </a:r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BD5A807C-088F-D94F-9DC0-BEC3DBA022D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580480" y="1959054"/>
                    <a:ext cx="432000" cy="432000"/>
                  </a:xfrm>
                  <a:prstGeom prst="ellipse">
                    <a:avLst/>
                  </a:prstGeom>
                  <a:solidFill>
                    <a:srgbClr val="43B5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L2</a:t>
                    </a:r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7A6563C9-8B46-AC4D-A860-E93982A5C4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479673" y="1947178"/>
                    <a:ext cx="432000" cy="432000"/>
                  </a:xfrm>
                  <a:prstGeom prst="ellipse">
                    <a:avLst/>
                  </a:prstGeom>
                  <a:solidFill>
                    <a:srgbClr val="42B6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L3</a:t>
                    </a:r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6069793B-BAFE-F348-B47A-D5121F9C248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968471" y="2476316"/>
                    <a:ext cx="432000" cy="432000"/>
                  </a:xfrm>
                  <a:prstGeom prst="ellipse">
                    <a:avLst/>
                  </a:prstGeom>
                  <a:solidFill>
                    <a:srgbClr val="42B6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L4</a:t>
                    </a:r>
                  </a:p>
                </p:txBody>
              </p:sp>
              <p:sp>
                <p:nvSpPr>
                  <p:cNvPr id="55" name="Oval 54">
                    <a:extLst>
                      <a:ext uri="{FF2B5EF4-FFF2-40B4-BE49-F238E27FC236}">
                        <a16:creationId xmlns:a16="http://schemas.microsoft.com/office/drawing/2014/main" id="{20D4FB5A-F6AB-1B4B-97AF-D1BC82BFDAE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040739" y="2944707"/>
                    <a:ext cx="432000" cy="432000"/>
                  </a:xfrm>
                  <a:prstGeom prst="ellipse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L4a</a:t>
                    </a:r>
                  </a:p>
                </p:txBody>
              </p:sp>
              <p:sp>
                <p:nvSpPr>
                  <p:cNvPr id="56" name="Oval 55">
                    <a:extLst>
                      <a:ext uri="{FF2B5EF4-FFF2-40B4-BE49-F238E27FC236}">
                        <a16:creationId xmlns:a16="http://schemas.microsoft.com/office/drawing/2014/main" id="{E5CA4706-4391-A342-A649-1C3D8F07EDF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040739" y="3445002"/>
                    <a:ext cx="432000" cy="432000"/>
                  </a:xfrm>
                  <a:prstGeom prst="ellipse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L4b</a:t>
                    </a:r>
                  </a:p>
                </p:txBody>
              </p: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DA9827A3-091A-E643-B4B1-40EBC8B5DEB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968471" y="3921610"/>
                    <a:ext cx="432000" cy="432000"/>
                  </a:xfrm>
                  <a:prstGeom prst="ellipse">
                    <a:avLst/>
                  </a:prstGeom>
                  <a:solidFill>
                    <a:srgbClr val="42B6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L5</a:t>
                    </a:r>
                  </a:p>
                </p:txBody>
              </p:sp>
              <p:sp>
                <p:nvSpPr>
                  <p:cNvPr id="58" name="Oval 57">
                    <a:extLst>
                      <a:ext uri="{FF2B5EF4-FFF2-40B4-BE49-F238E27FC236}">
                        <a16:creationId xmlns:a16="http://schemas.microsoft.com/office/drawing/2014/main" id="{CF4B42C4-2837-4C44-A0B9-890EB543266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479673" y="4440997"/>
                    <a:ext cx="432000" cy="432000"/>
                  </a:xfrm>
                  <a:prstGeom prst="ellipse">
                    <a:avLst/>
                  </a:prstGeom>
                  <a:solidFill>
                    <a:srgbClr val="43B5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L6</a:t>
                    </a:r>
                  </a:p>
                </p:txBody>
              </p:sp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2FBE169E-AD6E-BF4F-8CCE-43D8CC57DD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580480" y="4464747"/>
                    <a:ext cx="432000" cy="432000"/>
                  </a:xfrm>
                  <a:prstGeom prst="ellipse">
                    <a:avLst/>
                  </a:prstGeom>
                  <a:solidFill>
                    <a:srgbClr val="43B5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L7</a:t>
                    </a:r>
                  </a:p>
                </p:txBody>
              </p: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932C2F25-4CC6-184A-A1C0-1CC8BDFAABF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313" y="3894731"/>
                    <a:ext cx="432000" cy="432000"/>
                  </a:xfrm>
                  <a:prstGeom prst="ellipse">
                    <a:avLst/>
                  </a:prstGeom>
                  <a:solidFill>
                    <a:srgbClr val="43B5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L8</a:t>
                    </a:r>
                  </a:p>
                </p:txBody>
              </p:sp>
            </p:grp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4FB12D2-3A0C-044A-9244-9C0679EF0902}"/>
                  </a:ext>
                </a:extLst>
              </p:cNvPr>
              <p:cNvSpPr/>
              <p:nvPr/>
            </p:nvSpPr>
            <p:spPr>
              <a:xfrm>
                <a:off x="5521902" y="5989409"/>
                <a:ext cx="1162675" cy="3539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DE" sz="1200" dirty="0">
                    <a:solidFill>
                      <a:schemeClr val="tx1"/>
                    </a:solidFill>
                  </a:rPr>
                  <a:t>Inion</a:t>
                </a: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AC4C802C-E1C6-814F-A973-95DDB982976D}"/>
                  </a:ext>
                </a:extLst>
              </p:cNvPr>
              <p:cNvSpPr/>
              <p:nvPr/>
            </p:nvSpPr>
            <p:spPr>
              <a:xfrm>
                <a:off x="5650133" y="988860"/>
                <a:ext cx="1009516" cy="228984"/>
              </a:xfrm>
              <a:custGeom>
                <a:avLst/>
                <a:gdLst>
                  <a:gd name="connsiteX0" fmla="*/ 15022 w 1009516"/>
                  <a:gd name="connsiteY0" fmla="*/ 200548 h 228984"/>
                  <a:gd name="connsiteX1" fmla="*/ 186901 w 1009516"/>
                  <a:gd name="connsiteY1" fmla="*/ 228048 h 228984"/>
                  <a:gd name="connsiteX2" fmla="*/ 626913 w 1009516"/>
                  <a:gd name="connsiteY2" fmla="*/ 221173 h 228984"/>
                  <a:gd name="connsiteX3" fmla="*/ 991298 w 1009516"/>
                  <a:gd name="connsiteY3" fmla="*/ 207423 h 228984"/>
                  <a:gd name="connsiteX4" fmla="*/ 950047 w 1009516"/>
                  <a:gd name="connsiteY4" fmla="*/ 42418 h 228984"/>
                  <a:gd name="connsiteX5" fmla="*/ 908796 w 1009516"/>
                  <a:gd name="connsiteY5" fmla="*/ 35543 h 228984"/>
                  <a:gd name="connsiteX6" fmla="*/ 709416 w 1009516"/>
                  <a:gd name="connsiteY6" fmla="*/ 1167 h 228984"/>
                  <a:gd name="connsiteX7" fmla="*/ 351906 w 1009516"/>
                  <a:gd name="connsiteY7" fmla="*/ 8042 h 228984"/>
                  <a:gd name="connsiteX8" fmla="*/ 214402 w 1009516"/>
                  <a:gd name="connsiteY8" fmla="*/ 8042 h 228984"/>
                  <a:gd name="connsiteX9" fmla="*/ 90649 w 1009516"/>
                  <a:gd name="connsiteY9" fmla="*/ 8042 h 228984"/>
                  <a:gd name="connsiteX10" fmla="*/ 15022 w 1009516"/>
                  <a:gd name="connsiteY10" fmla="*/ 56169 h 228984"/>
                  <a:gd name="connsiteX11" fmla="*/ 15022 w 1009516"/>
                  <a:gd name="connsiteY11" fmla="*/ 200548 h 228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9516" h="228984">
                    <a:moveTo>
                      <a:pt x="15022" y="200548"/>
                    </a:moveTo>
                    <a:cubicBezTo>
                      <a:pt x="43668" y="229194"/>
                      <a:pt x="84919" y="224611"/>
                      <a:pt x="186901" y="228048"/>
                    </a:cubicBezTo>
                    <a:cubicBezTo>
                      <a:pt x="288883" y="231485"/>
                      <a:pt x="492847" y="224610"/>
                      <a:pt x="626913" y="221173"/>
                    </a:cubicBezTo>
                    <a:cubicBezTo>
                      <a:pt x="760979" y="217736"/>
                      <a:pt x="937442" y="237215"/>
                      <a:pt x="991298" y="207423"/>
                    </a:cubicBezTo>
                    <a:cubicBezTo>
                      <a:pt x="1045154" y="177631"/>
                      <a:pt x="963797" y="71065"/>
                      <a:pt x="950047" y="42418"/>
                    </a:cubicBezTo>
                    <a:cubicBezTo>
                      <a:pt x="936297" y="13771"/>
                      <a:pt x="908796" y="35543"/>
                      <a:pt x="908796" y="35543"/>
                    </a:cubicBezTo>
                    <a:cubicBezTo>
                      <a:pt x="868691" y="28668"/>
                      <a:pt x="802231" y="5750"/>
                      <a:pt x="709416" y="1167"/>
                    </a:cubicBezTo>
                    <a:cubicBezTo>
                      <a:pt x="616601" y="-3416"/>
                      <a:pt x="434408" y="6896"/>
                      <a:pt x="351906" y="8042"/>
                    </a:cubicBezTo>
                    <a:cubicBezTo>
                      <a:pt x="269404" y="9188"/>
                      <a:pt x="214402" y="8042"/>
                      <a:pt x="214402" y="8042"/>
                    </a:cubicBezTo>
                    <a:cubicBezTo>
                      <a:pt x="170859" y="8042"/>
                      <a:pt x="123879" y="21"/>
                      <a:pt x="90649" y="8042"/>
                    </a:cubicBezTo>
                    <a:cubicBezTo>
                      <a:pt x="57419" y="16063"/>
                      <a:pt x="24189" y="26377"/>
                      <a:pt x="15022" y="56169"/>
                    </a:cubicBezTo>
                    <a:cubicBezTo>
                      <a:pt x="5855" y="85961"/>
                      <a:pt x="-13624" y="171902"/>
                      <a:pt x="15022" y="20054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D67D37D0-9416-B148-BF73-2D5DC4F11763}"/>
                  </a:ext>
                </a:extLst>
              </p:cNvPr>
              <p:cNvSpPr/>
              <p:nvPr/>
            </p:nvSpPr>
            <p:spPr>
              <a:xfrm>
                <a:off x="5521902" y="1103998"/>
                <a:ext cx="1162675" cy="45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0" rIns="36000" bIns="0" rtlCol="0" anchor="ctr"/>
              <a:lstStyle/>
              <a:p>
                <a:pPr algn="ctr"/>
                <a:r>
                  <a:rPr lang="en-DE" sz="1200" dirty="0">
                    <a:solidFill>
                      <a:schemeClr val="tx1"/>
                    </a:solidFill>
                  </a:rPr>
                  <a:t>Nasion</a:t>
                </a:r>
              </a:p>
            </p:txBody>
          </p: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6EEAB83A-FF6B-A742-B159-46591BF2BD9C}"/>
                  </a:ext>
                </a:extLst>
              </p:cNvPr>
              <p:cNvGrpSpPr/>
              <p:nvPr/>
            </p:nvGrpSpPr>
            <p:grpSpPr>
              <a:xfrm flipH="1">
                <a:off x="8877268" y="1200613"/>
                <a:ext cx="4113517" cy="4788796"/>
                <a:chOff x="-914400" y="1200613"/>
                <a:chExt cx="4113517" cy="4788796"/>
              </a:xfrm>
            </p:grpSpPr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0D22BDFE-2DF2-9D4F-B2E1-B5CEC89DEB4B}"/>
                    </a:ext>
                  </a:extLst>
                </p:cNvPr>
                <p:cNvGrpSpPr/>
                <p:nvPr/>
              </p:nvGrpSpPr>
              <p:grpSpPr>
                <a:xfrm>
                  <a:off x="-914400" y="1200613"/>
                  <a:ext cx="4113517" cy="4788796"/>
                  <a:chOff x="-8885" y="1200613"/>
                  <a:chExt cx="3208002" cy="4788796"/>
                </a:xfrm>
              </p:grpSpPr>
              <p:pic>
                <p:nvPicPr>
                  <p:cNvPr id="114" name="Picture 113" descr="A picture containing text, clipart&#10;&#10;Description automatically generated">
                    <a:extLst>
                      <a:ext uri="{FF2B5EF4-FFF2-40B4-BE49-F238E27FC236}">
                        <a16:creationId xmlns:a16="http://schemas.microsoft.com/office/drawing/2014/main" id="{09D6E86D-CFEE-A847-BCC5-82CDBDAF69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75151" y="1596611"/>
                    <a:ext cx="2781509" cy="3613191"/>
                  </a:xfrm>
                  <a:prstGeom prst="rect">
                    <a:avLst/>
                  </a:prstGeom>
                </p:spPr>
              </p:pic>
              <p:sp>
                <p:nvSpPr>
                  <p:cNvPr id="115" name="Freeform 114">
                    <a:extLst>
                      <a:ext uri="{FF2B5EF4-FFF2-40B4-BE49-F238E27FC236}">
                        <a16:creationId xmlns:a16="http://schemas.microsoft.com/office/drawing/2014/main" id="{CB7C22A7-CBB9-E343-854B-1CDA96C80916}"/>
                      </a:ext>
                    </a:extLst>
                  </p:cNvPr>
                  <p:cNvSpPr/>
                  <p:nvPr/>
                </p:nvSpPr>
                <p:spPr>
                  <a:xfrm>
                    <a:off x="-8885" y="1200613"/>
                    <a:ext cx="3208002" cy="4788796"/>
                  </a:xfrm>
                  <a:custGeom>
                    <a:avLst/>
                    <a:gdLst>
                      <a:gd name="connsiteX0" fmla="*/ 420838 w 3039079"/>
                      <a:gd name="connsiteY0" fmla="*/ 1577392 h 4536633"/>
                      <a:gd name="connsiteX1" fmla="*/ 622719 w 3039079"/>
                      <a:gd name="connsiteY1" fmla="*/ 1126130 h 4536633"/>
                      <a:gd name="connsiteX2" fmla="*/ 1026480 w 3039079"/>
                      <a:gd name="connsiteY2" fmla="*/ 686743 h 4536633"/>
                      <a:gd name="connsiteX3" fmla="*/ 1406490 w 3039079"/>
                      <a:gd name="connsiteY3" fmla="*/ 579865 h 4536633"/>
                      <a:gd name="connsiteX4" fmla="*/ 1750874 w 3039079"/>
                      <a:gd name="connsiteY4" fmla="*/ 591740 h 4536633"/>
                      <a:gd name="connsiteX5" fmla="*/ 2024007 w 3039079"/>
                      <a:gd name="connsiteY5" fmla="*/ 734244 h 4536633"/>
                      <a:gd name="connsiteX6" fmla="*/ 2439643 w 3039079"/>
                      <a:gd name="connsiteY6" fmla="*/ 1138005 h 4536633"/>
                      <a:gd name="connsiteX7" fmla="*/ 2510895 w 3039079"/>
                      <a:gd name="connsiteY7" fmla="*/ 1434888 h 4536633"/>
                      <a:gd name="connsiteX8" fmla="*/ 2712776 w 3039079"/>
                      <a:gd name="connsiteY8" fmla="*/ 1909901 h 4536633"/>
                      <a:gd name="connsiteX9" fmla="*/ 2819654 w 3039079"/>
                      <a:gd name="connsiteY9" fmla="*/ 2242410 h 4536633"/>
                      <a:gd name="connsiteX10" fmla="*/ 2617773 w 3039079"/>
                      <a:gd name="connsiteY10" fmla="*/ 2598670 h 4536633"/>
                      <a:gd name="connsiteX11" fmla="*/ 2368391 w 3039079"/>
                      <a:gd name="connsiteY11" fmla="*/ 3014306 h 4536633"/>
                      <a:gd name="connsiteX12" fmla="*/ 2071508 w 3039079"/>
                      <a:gd name="connsiteY12" fmla="*/ 3370566 h 4536633"/>
                      <a:gd name="connsiteX13" fmla="*/ 1703373 w 3039079"/>
                      <a:gd name="connsiteY13" fmla="*/ 3608073 h 4536633"/>
                      <a:gd name="connsiteX14" fmla="*/ 1240235 w 3039079"/>
                      <a:gd name="connsiteY14" fmla="*/ 3560571 h 4536633"/>
                      <a:gd name="connsiteX15" fmla="*/ 907726 w 3039079"/>
                      <a:gd name="connsiteY15" fmla="*/ 3394317 h 4536633"/>
                      <a:gd name="connsiteX16" fmla="*/ 503965 w 3039079"/>
                      <a:gd name="connsiteY16" fmla="*/ 2753049 h 4536633"/>
                      <a:gd name="connsiteX17" fmla="*/ 373337 w 3039079"/>
                      <a:gd name="connsiteY17" fmla="*/ 2052405 h 4536633"/>
                      <a:gd name="connsiteX18" fmla="*/ 17077 w 3039079"/>
                      <a:gd name="connsiteY18" fmla="*/ 2824301 h 4536633"/>
                      <a:gd name="connsiteX19" fmla="*/ 978978 w 3039079"/>
                      <a:gd name="connsiteY19" fmla="*/ 4498722 h 4536633"/>
                      <a:gd name="connsiteX20" fmla="*/ 2724651 w 3039079"/>
                      <a:gd name="connsiteY20" fmla="*/ 3928706 h 4536633"/>
                      <a:gd name="connsiteX21" fmla="*/ 3009659 w 3039079"/>
                      <a:gd name="connsiteY21" fmla="*/ 3180561 h 4536633"/>
                      <a:gd name="connsiteX22" fmla="*/ 2997784 w 3039079"/>
                      <a:gd name="connsiteY22" fmla="*/ 1921777 h 4536633"/>
                      <a:gd name="connsiteX23" fmla="*/ 2724651 w 3039079"/>
                      <a:gd name="connsiteY23" fmla="*/ 294857 h 4536633"/>
                      <a:gd name="connsiteX24" fmla="*/ 1584620 w 3039079"/>
                      <a:gd name="connsiteY24" fmla="*/ 33600 h 4536633"/>
                      <a:gd name="connsiteX25" fmla="*/ 290209 w 3039079"/>
                      <a:gd name="connsiteY25" fmla="*/ 710493 h 4536633"/>
                      <a:gd name="connsiteX26" fmla="*/ 159581 w 3039079"/>
                      <a:gd name="connsiteY26" fmla="*/ 1601143 h 4536633"/>
                      <a:gd name="connsiteX27" fmla="*/ 420838 w 3039079"/>
                      <a:gd name="connsiteY27" fmla="*/ 1577392 h 45366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3039079" h="4536633">
                        <a:moveTo>
                          <a:pt x="420838" y="1577392"/>
                        </a:moveTo>
                        <a:cubicBezTo>
                          <a:pt x="498028" y="1498223"/>
                          <a:pt x="521779" y="1274571"/>
                          <a:pt x="622719" y="1126130"/>
                        </a:cubicBezTo>
                        <a:cubicBezTo>
                          <a:pt x="723659" y="977688"/>
                          <a:pt x="895852" y="777787"/>
                          <a:pt x="1026480" y="686743"/>
                        </a:cubicBezTo>
                        <a:cubicBezTo>
                          <a:pt x="1157108" y="595699"/>
                          <a:pt x="1285758" y="595699"/>
                          <a:pt x="1406490" y="579865"/>
                        </a:cubicBezTo>
                        <a:cubicBezTo>
                          <a:pt x="1527222" y="564031"/>
                          <a:pt x="1647955" y="566010"/>
                          <a:pt x="1750874" y="591740"/>
                        </a:cubicBezTo>
                        <a:cubicBezTo>
                          <a:pt x="1853793" y="617470"/>
                          <a:pt x="1909212" y="643200"/>
                          <a:pt x="2024007" y="734244"/>
                        </a:cubicBezTo>
                        <a:cubicBezTo>
                          <a:pt x="2138802" y="825288"/>
                          <a:pt x="2358495" y="1021231"/>
                          <a:pt x="2439643" y="1138005"/>
                        </a:cubicBezTo>
                        <a:cubicBezTo>
                          <a:pt x="2520791" y="1254779"/>
                          <a:pt x="2465373" y="1306239"/>
                          <a:pt x="2510895" y="1434888"/>
                        </a:cubicBezTo>
                        <a:cubicBezTo>
                          <a:pt x="2556417" y="1563537"/>
                          <a:pt x="2661316" y="1775314"/>
                          <a:pt x="2712776" y="1909901"/>
                        </a:cubicBezTo>
                        <a:cubicBezTo>
                          <a:pt x="2764236" y="2044488"/>
                          <a:pt x="2835488" y="2127615"/>
                          <a:pt x="2819654" y="2242410"/>
                        </a:cubicBezTo>
                        <a:cubicBezTo>
                          <a:pt x="2803820" y="2357205"/>
                          <a:pt x="2692984" y="2470021"/>
                          <a:pt x="2617773" y="2598670"/>
                        </a:cubicBezTo>
                        <a:cubicBezTo>
                          <a:pt x="2542562" y="2727319"/>
                          <a:pt x="2459435" y="2885657"/>
                          <a:pt x="2368391" y="3014306"/>
                        </a:cubicBezTo>
                        <a:cubicBezTo>
                          <a:pt x="2277347" y="3142955"/>
                          <a:pt x="2182344" y="3271605"/>
                          <a:pt x="2071508" y="3370566"/>
                        </a:cubicBezTo>
                        <a:cubicBezTo>
                          <a:pt x="1960672" y="3469527"/>
                          <a:pt x="1841919" y="3576406"/>
                          <a:pt x="1703373" y="3608073"/>
                        </a:cubicBezTo>
                        <a:cubicBezTo>
                          <a:pt x="1564828" y="3639741"/>
                          <a:pt x="1372843" y="3596197"/>
                          <a:pt x="1240235" y="3560571"/>
                        </a:cubicBezTo>
                        <a:cubicBezTo>
                          <a:pt x="1107627" y="3524945"/>
                          <a:pt x="1030438" y="3528904"/>
                          <a:pt x="907726" y="3394317"/>
                        </a:cubicBezTo>
                        <a:cubicBezTo>
                          <a:pt x="785014" y="3259730"/>
                          <a:pt x="593030" y="2976701"/>
                          <a:pt x="503965" y="2753049"/>
                        </a:cubicBezTo>
                        <a:cubicBezTo>
                          <a:pt x="414900" y="2529397"/>
                          <a:pt x="454485" y="2040530"/>
                          <a:pt x="373337" y="2052405"/>
                        </a:cubicBezTo>
                        <a:cubicBezTo>
                          <a:pt x="292189" y="2064280"/>
                          <a:pt x="-83863" y="2416582"/>
                          <a:pt x="17077" y="2824301"/>
                        </a:cubicBezTo>
                        <a:cubicBezTo>
                          <a:pt x="118017" y="3232021"/>
                          <a:pt x="527716" y="4314655"/>
                          <a:pt x="978978" y="4498722"/>
                        </a:cubicBezTo>
                        <a:cubicBezTo>
                          <a:pt x="1430240" y="4682790"/>
                          <a:pt x="2386204" y="4148399"/>
                          <a:pt x="2724651" y="3928706"/>
                        </a:cubicBezTo>
                        <a:cubicBezTo>
                          <a:pt x="3063098" y="3709013"/>
                          <a:pt x="2964137" y="3515049"/>
                          <a:pt x="3009659" y="3180561"/>
                        </a:cubicBezTo>
                        <a:cubicBezTo>
                          <a:pt x="3055181" y="2846073"/>
                          <a:pt x="3045285" y="2402728"/>
                          <a:pt x="2997784" y="1921777"/>
                        </a:cubicBezTo>
                        <a:cubicBezTo>
                          <a:pt x="2950283" y="1440826"/>
                          <a:pt x="2960178" y="609553"/>
                          <a:pt x="2724651" y="294857"/>
                        </a:cubicBezTo>
                        <a:cubicBezTo>
                          <a:pt x="2489124" y="-19839"/>
                          <a:pt x="1990360" y="-35673"/>
                          <a:pt x="1584620" y="33600"/>
                        </a:cubicBezTo>
                        <a:cubicBezTo>
                          <a:pt x="1178880" y="102873"/>
                          <a:pt x="527716" y="449236"/>
                          <a:pt x="290209" y="710493"/>
                        </a:cubicBezTo>
                        <a:cubicBezTo>
                          <a:pt x="52702" y="971750"/>
                          <a:pt x="135830" y="1452701"/>
                          <a:pt x="159581" y="1601143"/>
                        </a:cubicBezTo>
                        <a:cubicBezTo>
                          <a:pt x="183332" y="1749585"/>
                          <a:pt x="343648" y="1656561"/>
                          <a:pt x="420838" y="157739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200"/>
                  </a:p>
                </p:txBody>
              </p:sp>
              <p:sp>
                <p:nvSpPr>
                  <p:cNvPr id="116" name="Freeform 115">
                    <a:extLst>
                      <a:ext uri="{FF2B5EF4-FFF2-40B4-BE49-F238E27FC236}">
                        <a16:creationId xmlns:a16="http://schemas.microsoft.com/office/drawing/2014/main" id="{3AC1B8BE-8517-5847-90FF-543C555173EC}"/>
                      </a:ext>
                    </a:extLst>
                  </p:cNvPr>
                  <p:cNvSpPr/>
                  <p:nvPr/>
                </p:nvSpPr>
                <p:spPr>
                  <a:xfrm>
                    <a:off x="935075" y="2304685"/>
                    <a:ext cx="1118312" cy="2165728"/>
                  </a:xfrm>
                  <a:custGeom>
                    <a:avLst/>
                    <a:gdLst>
                      <a:gd name="connsiteX0" fmla="*/ 25348 w 1059425"/>
                      <a:gd name="connsiteY0" fmla="*/ 792714 h 2051688"/>
                      <a:gd name="connsiteX1" fmla="*/ 429109 w 1059425"/>
                      <a:gd name="connsiteY1" fmla="*/ 187073 h 2051688"/>
                      <a:gd name="connsiteX2" fmla="*/ 702241 w 1059425"/>
                      <a:gd name="connsiteY2" fmla="*/ 8943 h 2051688"/>
                      <a:gd name="connsiteX3" fmla="*/ 868496 w 1059425"/>
                      <a:gd name="connsiteY3" fmla="*/ 412704 h 2051688"/>
                      <a:gd name="connsiteX4" fmla="*/ 1058501 w 1059425"/>
                      <a:gd name="connsiteY4" fmla="*/ 1030221 h 2051688"/>
                      <a:gd name="connsiteX5" fmla="*/ 927872 w 1059425"/>
                      <a:gd name="connsiteY5" fmla="*/ 1647738 h 2051688"/>
                      <a:gd name="connsiteX6" fmla="*/ 642865 w 1059425"/>
                      <a:gd name="connsiteY6" fmla="*/ 2051499 h 2051688"/>
                      <a:gd name="connsiteX7" fmla="*/ 239104 w 1059425"/>
                      <a:gd name="connsiteY7" fmla="*/ 1600236 h 2051688"/>
                      <a:gd name="connsiteX8" fmla="*/ 60974 w 1059425"/>
                      <a:gd name="connsiteY8" fmla="*/ 1184600 h 2051688"/>
                      <a:gd name="connsiteX9" fmla="*/ 25348 w 1059425"/>
                      <a:gd name="connsiteY9" fmla="*/ 792714 h 2051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59425" h="2051688">
                        <a:moveTo>
                          <a:pt x="25348" y="792714"/>
                        </a:moveTo>
                        <a:cubicBezTo>
                          <a:pt x="86704" y="626459"/>
                          <a:pt x="316294" y="317701"/>
                          <a:pt x="429109" y="187073"/>
                        </a:cubicBezTo>
                        <a:cubicBezTo>
                          <a:pt x="541925" y="56444"/>
                          <a:pt x="629010" y="-28662"/>
                          <a:pt x="702241" y="8943"/>
                        </a:cubicBezTo>
                        <a:cubicBezTo>
                          <a:pt x="775472" y="46548"/>
                          <a:pt x="809119" y="242491"/>
                          <a:pt x="868496" y="412704"/>
                        </a:cubicBezTo>
                        <a:cubicBezTo>
                          <a:pt x="927873" y="582917"/>
                          <a:pt x="1048605" y="824382"/>
                          <a:pt x="1058501" y="1030221"/>
                        </a:cubicBezTo>
                        <a:cubicBezTo>
                          <a:pt x="1068397" y="1236060"/>
                          <a:pt x="997145" y="1477525"/>
                          <a:pt x="927872" y="1647738"/>
                        </a:cubicBezTo>
                        <a:cubicBezTo>
                          <a:pt x="858599" y="1817951"/>
                          <a:pt x="757660" y="2059416"/>
                          <a:pt x="642865" y="2051499"/>
                        </a:cubicBezTo>
                        <a:cubicBezTo>
                          <a:pt x="528070" y="2043582"/>
                          <a:pt x="336086" y="1744719"/>
                          <a:pt x="239104" y="1600236"/>
                        </a:cubicBezTo>
                        <a:cubicBezTo>
                          <a:pt x="142122" y="1455753"/>
                          <a:pt x="92642" y="1325125"/>
                          <a:pt x="60974" y="1184600"/>
                        </a:cubicBezTo>
                        <a:cubicBezTo>
                          <a:pt x="29306" y="1044075"/>
                          <a:pt x="-36008" y="958969"/>
                          <a:pt x="25348" y="79271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200"/>
                  </a:p>
                </p:txBody>
              </p:sp>
            </p:grpSp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A1FA2F5B-F7C3-5B4B-94BD-5B95A93025A9}"/>
                    </a:ext>
                  </a:extLst>
                </p:cNvPr>
                <p:cNvGrpSpPr/>
                <p:nvPr/>
              </p:nvGrpSpPr>
              <p:grpSpPr>
                <a:xfrm>
                  <a:off x="-65317" y="1947178"/>
                  <a:ext cx="2538056" cy="2949569"/>
                  <a:chOff x="-65317" y="1947178"/>
                  <a:chExt cx="2538056" cy="2949569"/>
                </a:xfrm>
              </p:grpSpPr>
              <p:sp>
                <p:nvSpPr>
                  <p:cNvPr id="103" name="Oval 102">
                    <a:extLst>
                      <a:ext uri="{FF2B5EF4-FFF2-40B4-BE49-F238E27FC236}">
                        <a16:creationId xmlns:a16="http://schemas.microsoft.com/office/drawing/2014/main" id="{5637F406-82DA-1445-9B00-ADE45DC05118}"/>
                      </a:ext>
                    </a:extLst>
                  </p:cNvPr>
                  <p:cNvSpPr/>
                  <p:nvPr/>
                </p:nvSpPr>
                <p:spPr>
                  <a:xfrm>
                    <a:off x="-65317" y="2156595"/>
                    <a:ext cx="2470610" cy="2470610"/>
                  </a:xfrm>
                  <a:prstGeom prst="ellipse">
                    <a:avLst/>
                  </a:prstGeom>
                  <a:solidFill>
                    <a:srgbClr val="43B53F">
                      <a:alpha val="35000"/>
                    </a:srgb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200"/>
                  </a:p>
                </p:txBody>
              </p:sp>
              <p:sp>
                <p:nvSpPr>
                  <p:cNvPr id="104" name="Oval 103">
                    <a:extLst>
                      <a:ext uri="{FF2B5EF4-FFF2-40B4-BE49-F238E27FC236}">
                        <a16:creationId xmlns:a16="http://schemas.microsoft.com/office/drawing/2014/main" id="{95FE2723-5AB6-0042-A7A7-82B587D84A3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313" y="2457818"/>
                    <a:ext cx="432000" cy="432000"/>
                  </a:xfrm>
                  <a:prstGeom prst="ellipse">
                    <a:avLst/>
                  </a:prstGeom>
                  <a:solidFill>
                    <a:srgbClr val="43B5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R1</a:t>
                    </a:r>
                  </a:p>
                </p:txBody>
              </p:sp>
              <p:sp>
                <p:nvSpPr>
                  <p:cNvPr id="105" name="Oval 104">
                    <a:extLst>
                      <a:ext uri="{FF2B5EF4-FFF2-40B4-BE49-F238E27FC236}">
                        <a16:creationId xmlns:a16="http://schemas.microsoft.com/office/drawing/2014/main" id="{24DE9C59-AD9B-654A-9B9A-CE2A99733A6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580480" y="1959054"/>
                    <a:ext cx="432000" cy="432000"/>
                  </a:xfrm>
                  <a:prstGeom prst="ellipse">
                    <a:avLst/>
                  </a:prstGeom>
                  <a:solidFill>
                    <a:srgbClr val="42B6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R2</a:t>
                    </a:r>
                  </a:p>
                </p:txBody>
              </p:sp>
              <p:sp>
                <p:nvSpPr>
                  <p:cNvPr id="106" name="Oval 105">
                    <a:extLst>
                      <a:ext uri="{FF2B5EF4-FFF2-40B4-BE49-F238E27FC236}">
                        <a16:creationId xmlns:a16="http://schemas.microsoft.com/office/drawing/2014/main" id="{B6B5579E-3414-5E4C-BEB2-F5F9E811324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479673" y="1947178"/>
                    <a:ext cx="432000" cy="432000"/>
                  </a:xfrm>
                  <a:prstGeom prst="ellipse">
                    <a:avLst/>
                  </a:prstGeom>
                  <a:solidFill>
                    <a:srgbClr val="42B6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R3</a:t>
                    </a:r>
                  </a:p>
                </p:txBody>
              </p:sp>
              <p:sp>
                <p:nvSpPr>
                  <p:cNvPr id="107" name="Oval 106">
                    <a:extLst>
                      <a:ext uri="{FF2B5EF4-FFF2-40B4-BE49-F238E27FC236}">
                        <a16:creationId xmlns:a16="http://schemas.microsoft.com/office/drawing/2014/main" id="{4C3CC6C4-759A-B547-92FE-AFCF26936F82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968471" y="2476316"/>
                    <a:ext cx="432000" cy="432000"/>
                  </a:xfrm>
                  <a:prstGeom prst="ellipse">
                    <a:avLst/>
                  </a:prstGeom>
                  <a:solidFill>
                    <a:srgbClr val="42B6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R4</a:t>
                    </a:r>
                  </a:p>
                </p:txBody>
              </p:sp>
              <p:sp>
                <p:nvSpPr>
                  <p:cNvPr id="108" name="Oval 107">
                    <a:extLst>
                      <a:ext uri="{FF2B5EF4-FFF2-40B4-BE49-F238E27FC236}">
                        <a16:creationId xmlns:a16="http://schemas.microsoft.com/office/drawing/2014/main" id="{CF47917D-7329-E444-80F8-FBCC6D0CEE0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040739" y="2944707"/>
                    <a:ext cx="432000" cy="432000"/>
                  </a:xfrm>
                  <a:prstGeom prst="ellipse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R4a</a:t>
                    </a:r>
                  </a:p>
                </p:txBody>
              </p: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76FA84F8-0470-2C4B-ABEA-67A2E308CD0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040739" y="3445002"/>
                    <a:ext cx="432000" cy="432000"/>
                  </a:xfrm>
                  <a:prstGeom prst="ellipse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R4b</a:t>
                    </a:r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57BF1BC6-E17C-6346-930D-9369BC62FA3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968471" y="3921610"/>
                    <a:ext cx="432000" cy="432000"/>
                  </a:xfrm>
                  <a:prstGeom prst="ellipse">
                    <a:avLst/>
                  </a:prstGeom>
                  <a:solidFill>
                    <a:srgbClr val="42B6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R5</a:t>
                    </a:r>
                  </a:p>
                </p:txBody>
              </p:sp>
              <p:sp>
                <p:nvSpPr>
                  <p:cNvPr id="111" name="Oval 110">
                    <a:extLst>
                      <a:ext uri="{FF2B5EF4-FFF2-40B4-BE49-F238E27FC236}">
                        <a16:creationId xmlns:a16="http://schemas.microsoft.com/office/drawing/2014/main" id="{E829E9D0-32F5-EC45-BC19-65060F031AA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479673" y="4440997"/>
                    <a:ext cx="432000" cy="432000"/>
                  </a:xfrm>
                  <a:prstGeom prst="ellipse">
                    <a:avLst/>
                  </a:prstGeom>
                  <a:solidFill>
                    <a:srgbClr val="43B5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R6</a:t>
                    </a:r>
                  </a:p>
                </p:txBody>
              </p:sp>
              <p:sp>
                <p:nvSpPr>
                  <p:cNvPr id="112" name="Oval 111">
                    <a:extLst>
                      <a:ext uri="{FF2B5EF4-FFF2-40B4-BE49-F238E27FC236}">
                        <a16:creationId xmlns:a16="http://schemas.microsoft.com/office/drawing/2014/main" id="{6577267C-D217-2748-BE81-F0D7D715A2F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580480" y="4464747"/>
                    <a:ext cx="432000" cy="432000"/>
                  </a:xfrm>
                  <a:prstGeom prst="ellipse">
                    <a:avLst/>
                  </a:prstGeom>
                  <a:solidFill>
                    <a:srgbClr val="43B5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R7</a:t>
                    </a:r>
                  </a:p>
                </p:txBody>
              </p:sp>
              <p:sp>
                <p:nvSpPr>
                  <p:cNvPr id="113" name="Oval 112">
                    <a:extLst>
                      <a:ext uri="{FF2B5EF4-FFF2-40B4-BE49-F238E27FC236}">
                        <a16:creationId xmlns:a16="http://schemas.microsoft.com/office/drawing/2014/main" id="{7EAEB36E-15F7-2044-8E23-5A185C37500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6313" y="3894731"/>
                    <a:ext cx="432000" cy="432000"/>
                  </a:xfrm>
                  <a:prstGeom prst="ellipse">
                    <a:avLst/>
                  </a:prstGeom>
                  <a:solidFill>
                    <a:srgbClr val="43B53F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DE" sz="1200" dirty="0"/>
                      <a:t>R8</a:t>
                    </a:r>
                  </a:p>
                </p:txBody>
              </p:sp>
            </p:grpSp>
          </p:grpSp>
          <p:sp>
            <p:nvSpPr>
              <p:cNvPr id="83" name="Rounded Rectangle 82">
                <a:extLst>
                  <a:ext uri="{FF2B5EF4-FFF2-40B4-BE49-F238E27FC236}">
                    <a16:creationId xmlns:a16="http://schemas.microsoft.com/office/drawing/2014/main" id="{638ECBAA-F205-D648-AB96-C690212B15A5}"/>
                  </a:ext>
                </a:extLst>
              </p:cNvPr>
              <p:cNvSpPr/>
              <p:nvPr/>
            </p:nvSpPr>
            <p:spPr>
              <a:xfrm>
                <a:off x="8607747" y="2604452"/>
                <a:ext cx="521741" cy="1730235"/>
              </a:xfrm>
              <a:prstGeom prst="roundRect">
                <a:avLst/>
              </a:prstGeom>
              <a:solidFill>
                <a:srgbClr val="43B53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/>
              </a:p>
            </p:txBody>
          </p:sp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id="{4A6A74D9-7097-AD47-9484-35145F6D1CC5}"/>
                  </a:ext>
                </a:extLst>
              </p:cNvPr>
              <p:cNvSpPr/>
              <p:nvPr/>
            </p:nvSpPr>
            <p:spPr>
              <a:xfrm>
                <a:off x="3078485" y="2604452"/>
                <a:ext cx="521741" cy="1730235"/>
              </a:xfrm>
              <a:prstGeom prst="roundRect">
                <a:avLst/>
              </a:prstGeom>
              <a:solidFill>
                <a:srgbClr val="43B53F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/>
              </a:p>
            </p:txBody>
          </p:sp>
          <p:sp>
            <p:nvSpPr>
              <p:cNvPr id="180" name="TextBox 179">
                <a:extLst>
                  <a:ext uri="{FF2B5EF4-FFF2-40B4-BE49-F238E27FC236}">
                    <a16:creationId xmlns:a16="http://schemas.microsoft.com/office/drawing/2014/main" id="{FCF2FBF1-0E94-CD40-AB65-9005BB571B09}"/>
                  </a:ext>
                </a:extLst>
              </p:cNvPr>
              <p:cNvSpPr txBox="1"/>
              <p:nvPr/>
            </p:nvSpPr>
            <p:spPr>
              <a:xfrm>
                <a:off x="2674700" y="842936"/>
                <a:ext cx="1293560" cy="3219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200" dirty="0"/>
                  <a:t>= Not available</a:t>
                </a:r>
              </a:p>
            </p:txBody>
          </p:sp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F237D3C6-1D50-5247-95A2-5E36B813E3DA}"/>
                  </a:ext>
                </a:extLst>
              </p:cNvPr>
              <p:cNvSpPr/>
              <p:nvPr/>
            </p:nvSpPr>
            <p:spPr>
              <a:xfrm>
                <a:off x="2423078" y="867813"/>
                <a:ext cx="251622" cy="25162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DE" sz="900" dirty="0"/>
              </a:p>
            </p:txBody>
          </p:sp>
          <p:sp>
            <p:nvSpPr>
              <p:cNvPr id="181" name="TextBox 180">
                <a:extLst>
                  <a:ext uri="{FF2B5EF4-FFF2-40B4-BE49-F238E27FC236}">
                    <a16:creationId xmlns:a16="http://schemas.microsoft.com/office/drawing/2014/main" id="{0EE38BEC-056E-A24A-A227-DC29B15BE746}"/>
                  </a:ext>
                </a:extLst>
              </p:cNvPr>
              <p:cNvSpPr txBox="1"/>
              <p:nvPr/>
            </p:nvSpPr>
            <p:spPr>
              <a:xfrm>
                <a:off x="2674700" y="1202164"/>
                <a:ext cx="1000636" cy="32199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sz="1200" dirty="0"/>
                  <a:t>= Available</a:t>
                </a:r>
              </a:p>
            </p:txBody>
          </p:sp>
          <p:sp>
            <p:nvSpPr>
              <p:cNvPr id="182" name="Oval 181">
                <a:extLst>
                  <a:ext uri="{FF2B5EF4-FFF2-40B4-BE49-F238E27FC236}">
                    <a16:creationId xmlns:a16="http://schemas.microsoft.com/office/drawing/2014/main" id="{2A87A4D6-D269-8F42-806C-B4DC489C2501}"/>
                  </a:ext>
                </a:extLst>
              </p:cNvPr>
              <p:cNvSpPr/>
              <p:nvPr/>
            </p:nvSpPr>
            <p:spPr>
              <a:xfrm>
                <a:off x="2423078" y="1227041"/>
                <a:ext cx="251622" cy="251622"/>
              </a:xfrm>
              <a:prstGeom prst="ellipse">
                <a:avLst/>
              </a:prstGeom>
              <a:solidFill>
                <a:srgbClr val="42B63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DE" sz="900" dirty="0"/>
              </a:p>
            </p:txBody>
          </p:sp>
        </p:grp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A6E2CFF5-81A0-4C46-A948-0220B3D47E9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1710217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991</TotalTime>
  <Words>72</Words>
  <Application>Microsoft Macintosh PowerPoint</Application>
  <PresentationFormat>Widescreen</PresentationFormat>
  <Paragraphs>69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Knierim, Michael (IISM)</dc:creator>
  <cp:lastModifiedBy>Knierim, Michael (IISM)</cp:lastModifiedBy>
  <cp:revision>99</cp:revision>
  <dcterms:created xsi:type="dcterms:W3CDTF">2022-01-26T12:06:24Z</dcterms:created>
  <dcterms:modified xsi:type="dcterms:W3CDTF">2023-01-10T07:07:00Z</dcterms:modified>
</cp:coreProperties>
</file>

<file path=docProps/thumbnail.jpeg>
</file>